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46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x="18288000" cy="10287000"/>
  <p:notesSz cx="6858000" cy="9144000"/>
  <p:embeddedFontLst>
    <p:embeddedFont>
      <p:font typeface="Arial" charset="1" panose="020B0604020202020204"/>
      <p:regular r:id="rId50"/>
    </p:embeddedFont>
    <p:embeddedFont>
      <p:font typeface="Arial Bold" charset="1" panose="020B0704020202020204"/>
      <p:regular r:id="rId51"/>
    </p:embeddedFont>
    <p:embeddedFont>
      <p:font typeface="Calibri (MS) Bold" charset="1" panose="020F0702030404030204"/>
      <p:regular r:id="rId53"/>
    </p:embeddedFont>
    <p:embeddedFont>
      <p:font typeface="Calibri (MS)" charset="1" panose="020F0502020204030204"/>
      <p:regular r:id="rId55"/>
    </p:embeddedFont>
    <p:embeddedFont>
      <p:font typeface="Arial Italics" charset="1" panose="020B0604020202090204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notesMasters/notesMaster1.xml" Type="http://schemas.openxmlformats.org/officeDocument/2006/relationships/notesMaster"/><Relationship Id="rId47" Target="theme/theme2.xml" Type="http://schemas.openxmlformats.org/officeDocument/2006/relationships/theme"/><Relationship Id="rId48" Target="notesSlides/notesSlide1.xml" Type="http://schemas.openxmlformats.org/officeDocument/2006/relationships/notesSlide"/><Relationship Id="rId49" Target="notesSlides/notesSlide2.xml" Type="http://schemas.openxmlformats.org/officeDocument/2006/relationships/notesSlide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notesSlides/notesSlide3.xml" Type="http://schemas.openxmlformats.org/officeDocument/2006/relationships/notesSlide"/><Relationship Id="rId53" Target="fonts/font53.fntdata" Type="http://schemas.openxmlformats.org/officeDocument/2006/relationships/font"/><Relationship Id="rId54" Target="notesSlides/notesSlide4.xml" Type="http://schemas.openxmlformats.org/officeDocument/2006/relationships/notesSlide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notesSlides/notesSlide5.xml" Type="http://schemas.openxmlformats.org/officeDocument/2006/relationships/notesSlide"/><Relationship Id="rId58" Target="notesSlides/notesSlide6.xml" Type="http://schemas.openxmlformats.org/officeDocument/2006/relationships/notesSlide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1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0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.jpeg" Type="http://schemas.openxmlformats.org/officeDocument/2006/relationships/image"/><Relationship Id="rId6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17.png" Type="http://schemas.openxmlformats.org/officeDocument/2006/relationships/image"/><Relationship Id="rId7" Target="../media/image18.png" Type="http://schemas.openxmlformats.org/officeDocument/2006/relationships/image"/><Relationship Id="rId8" Target="../media/image19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20.jpeg" Type="http://schemas.openxmlformats.org/officeDocument/2006/relationships/image"/><Relationship Id="rId5" Target="../media/image7.jpeg" Type="http://schemas.openxmlformats.org/officeDocument/2006/relationships/image"/><Relationship Id="rId6" Target="../media/image4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21.gif" Type="http://schemas.openxmlformats.org/officeDocument/2006/relationships/image"/><Relationship Id="rId7" Target="../media/image2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23.gif" Type="http://schemas.openxmlformats.org/officeDocument/2006/relationships/image"/><Relationship Id="rId7" Target="../media/image24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13.jpeg" Type="http://schemas.openxmlformats.org/officeDocument/2006/relationships/image"/><Relationship Id="rId6" Target="../media/VAHLuwuEnJI.mp4" Type="http://schemas.openxmlformats.org/officeDocument/2006/relationships/video"/><Relationship Id="rId7" Target="../media/VAHLuwuEnJI.mp4" Type="http://schemas.microsoft.com/office/2007/relationships/media"/><Relationship Id="rId8" Target="../media/image14.png" Type="http://schemas.openxmlformats.org/officeDocument/2006/relationships/image"/><Relationship Id="rId9" Target="../media/image4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13.jpeg" Type="http://schemas.openxmlformats.org/officeDocument/2006/relationships/image"/><Relationship Id="rId6" Target="../media/VAHLuwuEnJI.mp4" Type="http://schemas.openxmlformats.org/officeDocument/2006/relationships/video"/><Relationship Id="rId7" Target="../media/VAHLuwuEnJI.mp4" Type="http://schemas.microsoft.com/office/2007/relationships/media"/><Relationship Id="rId8" Target="../media/image4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14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27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28.jpe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5.jpeg" Type="http://schemas.openxmlformats.org/officeDocument/2006/relationships/image"/><Relationship Id="rId4" Target="../media/image4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29.png" Type="http://schemas.openxmlformats.org/officeDocument/2006/relationships/image"/><Relationship Id="rId7" Target="../media/image30.png" Type="http://schemas.openxmlformats.org/officeDocument/2006/relationships/image"/><Relationship Id="rId8" Target="../media/image31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32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33.jpe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34.jpe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35.jpe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36.png" Type="http://schemas.openxmlformats.org/officeDocument/2006/relationships/image"/><Relationship Id="rId7" Target="../media/image37.png" Type="http://schemas.openxmlformats.org/officeDocument/2006/relationships/image"/><Relationship Id="rId8" Target="../media/image38.pn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40.png" Type="http://schemas.openxmlformats.org/officeDocument/2006/relationships/image"/><Relationship Id="rId7" Target="../media/image41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40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42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4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6.png" Type="http://schemas.openxmlformats.org/officeDocument/2006/relationships/image"/><Relationship Id="rId5" Target="../media/image7.jpeg" Type="http://schemas.openxmlformats.org/officeDocument/2006/relationships/image"/><Relationship Id="rId6" Target="../media/image4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44.png" Type="http://schemas.openxmlformats.org/officeDocument/2006/relationships/image"/><Relationship Id="rId5" Target="../media/image4.png" Type="http://schemas.openxmlformats.org/officeDocument/2006/relationships/image"/><Relationship Id="rId6" Target="../media/image7.jpeg" Type="http://schemas.openxmlformats.org/officeDocument/2006/relationships/image"/><Relationship Id="rId7" Target="../media/image45.jpe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9.png" Type="http://schemas.openxmlformats.org/officeDocument/2006/relationships/image"/><Relationship Id="rId4" Target="../media/image5.jpeg" Type="http://schemas.openxmlformats.org/officeDocument/2006/relationships/image"/><Relationship Id="rId5" Target="../media/image46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47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48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49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7.jpeg" Type="http://schemas.openxmlformats.org/officeDocument/2006/relationships/image"/><Relationship Id="rId4" Target="../media/image14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50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27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28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33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8.png" Type="http://schemas.openxmlformats.org/officeDocument/2006/relationships/image"/><Relationship Id="rId5" Target="../media/image7.jpeg" Type="http://schemas.openxmlformats.org/officeDocument/2006/relationships/image"/><Relationship Id="rId6" Target="../media/image4.pn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5.jpeg" Type="http://schemas.openxmlformats.org/officeDocument/2006/relationships/image"/><Relationship Id="rId4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9.png" Type="http://schemas.openxmlformats.org/officeDocument/2006/relationships/image"/><Relationship Id="rId4" Target="../media/image10.jpeg" Type="http://schemas.openxmlformats.org/officeDocument/2006/relationships/image"/><Relationship Id="rId5" Target="../media/VAHLu7r0BAw.mp4" Type="http://schemas.openxmlformats.org/officeDocument/2006/relationships/video"/><Relationship Id="rId6" Target="../media/VAHLu7r0BAw.mp4" Type="http://schemas.microsoft.com/office/2007/relationships/media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11.jpeg" Type="http://schemas.openxmlformats.org/officeDocument/2006/relationships/image"/><Relationship Id="rId5" Target="../media/image7.jpeg" Type="http://schemas.openxmlformats.org/officeDocument/2006/relationships/image"/><Relationship Id="rId6" Target="../media/image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9.png" Type="http://schemas.openxmlformats.org/officeDocument/2006/relationships/image"/><Relationship Id="rId4" Target="../media/image12.jpeg" Type="http://schemas.openxmlformats.org/officeDocument/2006/relationships/image"/><Relationship Id="rId5" Target="../media/VAHLu4obvR4.mp4" Type="http://schemas.openxmlformats.org/officeDocument/2006/relationships/video"/><Relationship Id="rId6" Target="../media/VAHLu4obvR4.mp4" Type="http://schemas.microsoft.com/office/2007/relationships/media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13.jpeg" Type="http://schemas.openxmlformats.org/officeDocument/2006/relationships/image"/><Relationship Id="rId6" Target="../media/VAHLuwuEnJI.mp4" Type="http://schemas.openxmlformats.org/officeDocument/2006/relationships/video"/><Relationship Id="rId7" Target="../media/VAHLuwuEnJI.mp4" Type="http://schemas.microsoft.com/office/2007/relationships/media"/><Relationship Id="rId8" Target="../media/image14.png" Type="http://schemas.openxmlformats.org/officeDocument/2006/relationships/image"/><Relationship Id="rId9" Target="../media/image1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16.jpeg" Type="http://schemas.openxmlformats.org/officeDocument/2006/relationships/image"/><Relationship Id="rId5" Target="../media/image7.jpeg" Type="http://schemas.openxmlformats.org/officeDocument/2006/relationships/image"/><Relationship Id="rId6" Target="../media/image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5" id="5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7" id="7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4" t="0" r="-25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0"/>
            <a:ext cx="18459450" cy="10318652"/>
            <a:chOff x="0" y="0"/>
            <a:chExt cx="24612600" cy="1375820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612600" cy="13758163"/>
            </a:xfrm>
            <a:custGeom>
              <a:avLst/>
              <a:gdLst/>
              <a:ahLst/>
              <a:cxnLst/>
              <a:rect r="r" b="b" t="t" l="l"/>
              <a:pathLst>
                <a:path h="13758163" w="24612600">
                  <a:moveTo>
                    <a:pt x="0" y="0"/>
                  </a:moveTo>
                  <a:lnTo>
                    <a:pt x="24612600" y="0"/>
                  </a:lnTo>
                  <a:lnTo>
                    <a:pt x="24612600" y="13758163"/>
                  </a:lnTo>
                  <a:lnTo>
                    <a:pt x="0" y="13758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-613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947576" y="1538411"/>
            <a:ext cx="3936435" cy="2624290"/>
            <a:chOff x="0" y="0"/>
            <a:chExt cx="5248580" cy="3499053"/>
          </a:xfrm>
        </p:grpSpPr>
        <p:sp>
          <p:nvSpPr>
            <p:cNvPr name="Freeform 11" id="11" descr="Icon  Description automatically generated"/>
            <p:cNvSpPr/>
            <p:nvPr/>
          </p:nvSpPr>
          <p:spPr>
            <a:xfrm flipH="false" flipV="false" rot="0">
              <a:off x="0" y="0"/>
              <a:ext cx="5248529" cy="3499104"/>
            </a:xfrm>
            <a:custGeom>
              <a:avLst/>
              <a:gdLst/>
              <a:ahLst/>
              <a:cxnLst/>
              <a:rect r="r" b="b" t="t" l="l"/>
              <a:pathLst>
                <a:path h="3499104" w="5248529">
                  <a:moveTo>
                    <a:pt x="0" y="0"/>
                  </a:moveTo>
                  <a:lnTo>
                    <a:pt x="5248529" y="0"/>
                  </a:lnTo>
                  <a:lnTo>
                    <a:pt x="5248529" y="3499104"/>
                  </a:lnTo>
                  <a:lnTo>
                    <a:pt x="0" y="3499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1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Kiko un koral ta? 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2222249" y="2687250"/>
            <a:ext cx="3370936" cy="2060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 piedra?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5" id="15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7888891" y="2687250"/>
            <a:ext cx="2992469" cy="894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 mata?</a:t>
            </a:r>
          </a:p>
          <a:p>
            <a:pPr algn="l">
              <a:lnSpc>
                <a:spcPts val="4536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4068492" y="2687250"/>
            <a:ext cx="3370936" cy="1419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 bestia?</a:t>
            </a:r>
          </a:p>
          <a:p>
            <a:pPr algn="l">
              <a:lnSpc>
                <a:spcPts val="4536"/>
              </a:lnSpc>
            </a:pPr>
          </a:p>
        </p:txBody>
      </p:sp>
      <p:grpSp>
        <p:nvGrpSpPr>
          <p:cNvPr name="Group 18" id="18"/>
          <p:cNvGrpSpPr/>
          <p:nvPr/>
        </p:nvGrpSpPr>
        <p:grpSpPr>
          <a:xfrm rot="0">
            <a:off x="12383872" y="3388233"/>
            <a:ext cx="5288175" cy="5288175"/>
            <a:chOff x="0" y="0"/>
            <a:chExt cx="7050900" cy="70509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050913" cy="7050913"/>
            </a:xfrm>
            <a:custGeom>
              <a:avLst/>
              <a:gdLst/>
              <a:ahLst/>
              <a:cxnLst/>
              <a:rect r="r" b="b" t="t" l="l"/>
              <a:pathLst>
                <a:path h="7050913" w="7050913">
                  <a:moveTo>
                    <a:pt x="0" y="0"/>
                  </a:moveTo>
                  <a:lnTo>
                    <a:pt x="7050913" y="0"/>
                  </a:lnTo>
                  <a:lnTo>
                    <a:pt x="7050913" y="7050913"/>
                  </a:lnTo>
                  <a:lnTo>
                    <a:pt x="0" y="70509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6531083" y="3388233"/>
            <a:ext cx="5288175" cy="5288175"/>
            <a:chOff x="0" y="0"/>
            <a:chExt cx="7050900" cy="70509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7050913" cy="7050913"/>
            </a:xfrm>
            <a:custGeom>
              <a:avLst/>
              <a:gdLst/>
              <a:ahLst/>
              <a:cxnLst/>
              <a:rect r="r" b="b" t="t" l="l"/>
              <a:pathLst>
                <a:path h="7050913" w="7050913">
                  <a:moveTo>
                    <a:pt x="0" y="0"/>
                  </a:moveTo>
                  <a:lnTo>
                    <a:pt x="7050913" y="0"/>
                  </a:lnTo>
                  <a:lnTo>
                    <a:pt x="7050913" y="7050913"/>
                  </a:lnTo>
                  <a:lnTo>
                    <a:pt x="0" y="70509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757133" y="3388233"/>
            <a:ext cx="5288175" cy="5288175"/>
            <a:chOff x="0" y="0"/>
            <a:chExt cx="7050900" cy="70509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7050913" cy="7050913"/>
            </a:xfrm>
            <a:custGeom>
              <a:avLst/>
              <a:gdLst/>
              <a:ahLst/>
              <a:cxnLst/>
              <a:rect r="r" b="b" t="t" l="l"/>
              <a:pathLst>
                <a:path h="7050913" w="7050913">
                  <a:moveTo>
                    <a:pt x="0" y="0"/>
                  </a:moveTo>
                  <a:lnTo>
                    <a:pt x="7050913" y="0"/>
                  </a:lnTo>
                  <a:lnTo>
                    <a:pt x="7050913" y="7050913"/>
                  </a:lnTo>
                  <a:lnTo>
                    <a:pt x="0" y="70509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19050" y="-187890"/>
            <a:ext cx="18469632" cy="10474890"/>
            <a:chOff x="0" y="0"/>
            <a:chExt cx="24626176" cy="139665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626188" cy="13966571"/>
            </a:xfrm>
            <a:custGeom>
              <a:avLst/>
              <a:gdLst/>
              <a:ahLst/>
              <a:cxnLst/>
              <a:rect r="r" b="b" t="t" l="l"/>
              <a:pathLst>
                <a:path h="13966571" w="24626188">
                  <a:moveTo>
                    <a:pt x="0" y="0"/>
                  </a:moveTo>
                  <a:lnTo>
                    <a:pt x="24626188" y="0"/>
                  </a:lnTo>
                  <a:lnTo>
                    <a:pt x="24626188" y="13966571"/>
                  </a:lnTo>
                  <a:lnTo>
                    <a:pt x="0" y="139665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2" t="0" r="-412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5054251" y="8471211"/>
            <a:ext cx="10499808" cy="1014927"/>
            <a:chOff x="0" y="0"/>
            <a:chExt cx="13999743" cy="135323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3999738" cy="1353240"/>
            </a:xfrm>
            <a:custGeom>
              <a:avLst/>
              <a:gdLst/>
              <a:ahLst/>
              <a:cxnLst/>
              <a:rect r="r" b="b" t="t" l="l"/>
              <a:pathLst>
                <a:path h="1353240" w="13999738">
                  <a:moveTo>
                    <a:pt x="0" y="0"/>
                  </a:moveTo>
                  <a:lnTo>
                    <a:pt x="13999738" y="0"/>
                  </a:lnTo>
                  <a:lnTo>
                    <a:pt x="13999738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0" t="-151579" r="0" b="-151579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>
              <a:off x="0" y="38100"/>
              <a:ext cx="13999743" cy="1315136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7128"/>
                </a:lnSpc>
              </a:pPr>
              <a:r>
                <a:rPr lang="en-US" sz="66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Un koral ta un bestia.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6" id="16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Koralnan ta parse hende?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91440" y="3395272"/>
            <a:ext cx="8961120" cy="667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42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Boka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5" id="15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91440" y="2687250"/>
            <a:ext cx="8961120" cy="1006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Un koral.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235440" y="2687250"/>
            <a:ext cx="8961120" cy="894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Un hende. </a:t>
            </a:r>
          </a:p>
          <a:p>
            <a:pPr algn="l">
              <a:lnSpc>
                <a:spcPts val="4536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9222915" y="3395272"/>
            <a:ext cx="8961120" cy="667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42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Boka</a:t>
            </a:r>
          </a:p>
        </p:txBody>
      </p:sp>
      <p:pic>
        <p:nvPicPr>
          <p:cNvPr name="Picture 19" id="19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0967266" y="4090054"/>
            <a:ext cx="5284660" cy="5284660"/>
          </a:xfrm>
          <a:prstGeom prst="rect">
            <a:avLst/>
          </a:prstGeom>
        </p:spPr>
      </p:pic>
      <p:grpSp>
        <p:nvGrpSpPr>
          <p:cNvPr name="Group 20" id="20"/>
          <p:cNvGrpSpPr/>
          <p:nvPr/>
        </p:nvGrpSpPr>
        <p:grpSpPr>
          <a:xfrm rot="0">
            <a:off x="2417483" y="4491161"/>
            <a:ext cx="4436116" cy="4436116"/>
            <a:chOff x="0" y="0"/>
            <a:chExt cx="5914822" cy="5914822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5914771" cy="5914771"/>
            </a:xfrm>
            <a:custGeom>
              <a:avLst/>
              <a:gdLst/>
              <a:ahLst/>
              <a:cxnLst/>
              <a:rect r="r" b="b" t="t" l="l"/>
              <a:pathLst>
                <a:path h="5914771" w="5914771">
                  <a:moveTo>
                    <a:pt x="0" y="0"/>
                  </a:moveTo>
                  <a:lnTo>
                    <a:pt x="5914771" y="0"/>
                  </a:lnTo>
                  <a:lnTo>
                    <a:pt x="5914771" y="5914771"/>
                  </a:lnTo>
                  <a:lnTo>
                    <a:pt x="0" y="5914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28575"/>
              <a:ext cx="18500039" cy="132466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Koralnan parse hende?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4" id="14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2773575" y="3350609"/>
            <a:ext cx="3596850" cy="667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42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Tenglanan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1440" y="2687250"/>
            <a:ext cx="8961120" cy="1006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Un koral.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235440" y="2687250"/>
            <a:ext cx="8961120" cy="894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Un hende.</a:t>
            </a:r>
          </a:p>
          <a:p>
            <a:pPr algn="l">
              <a:lnSpc>
                <a:spcPts val="4536"/>
              </a:lnSpc>
            </a:pPr>
          </a:p>
        </p:txBody>
      </p:sp>
      <p:pic>
        <p:nvPicPr>
          <p:cNvPr name="Picture 18" id="18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0239070" y="4255713"/>
            <a:ext cx="6031287" cy="6031287"/>
          </a:xfrm>
          <a:prstGeom prst="rect">
            <a:avLst/>
          </a:prstGeom>
        </p:spPr>
      </p:pic>
      <p:grpSp>
        <p:nvGrpSpPr>
          <p:cNvPr name="Group 19" id="19"/>
          <p:cNvGrpSpPr/>
          <p:nvPr/>
        </p:nvGrpSpPr>
        <p:grpSpPr>
          <a:xfrm rot="0">
            <a:off x="2417483" y="4386605"/>
            <a:ext cx="4436116" cy="4436116"/>
            <a:chOff x="0" y="0"/>
            <a:chExt cx="5914822" cy="5914822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5914771" cy="5914771"/>
            </a:xfrm>
            <a:custGeom>
              <a:avLst/>
              <a:gdLst/>
              <a:ahLst/>
              <a:cxnLst/>
              <a:rect r="r" b="b" t="t" l="l"/>
              <a:pathLst>
                <a:path h="5914771" w="5914771">
                  <a:moveTo>
                    <a:pt x="0" y="0"/>
                  </a:moveTo>
                  <a:lnTo>
                    <a:pt x="5914771" y="0"/>
                  </a:lnTo>
                  <a:lnTo>
                    <a:pt x="5914771" y="5914771"/>
                  </a:lnTo>
                  <a:lnTo>
                    <a:pt x="0" y="5914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11867474" y="3350609"/>
            <a:ext cx="3596850" cy="667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42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Tenglanan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Koralnan ta parse hende? 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4" id="14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91440" y="2687250"/>
            <a:ext cx="8961120" cy="1006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Un koral.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235440" y="2687250"/>
            <a:ext cx="8961120" cy="894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Un hende.</a:t>
            </a:r>
          </a:p>
          <a:p>
            <a:pPr algn="l">
              <a:lnSpc>
                <a:spcPts val="4536"/>
              </a:lnSpc>
            </a:pPr>
          </a:p>
        </p:txBody>
      </p:sp>
      <p:grpSp>
        <p:nvGrpSpPr>
          <p:cNvPr name="Group 17" id="17"/>
          <p:cNvGrpSpPr/>
          <p:nvPr/>
        </p:nvGrpSpPr>
        <p:grpSpPr>
          <a:xfrm rot="0">
            <a:off x="10603287" y="4090054"/>
            <a:ext cx="4009311" cy="4544406"/>
            <a:chOff x="0" y="0"/>
            <a:chExt cx="5345748" cy="605920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5345811" cy="6059170"/>
            </a:xfrm>
            <a:custGeom>
              <a:avLst/>
              <a:gdLst/>
              <a:ahLst/>
              <a:cxnLst/>
              <a:rect r="r" b="b" t="t" l="l"/>
              <a:pathLst>
                <a:path h="6059170" w="5345811">
                  <a:moveTo>
                    <a:pt x="0" y="0"/>
                  </a:moveTo>
                  <a:lnTo>
                    <a:pt x="5345811" y="0"/>
                  </a:lnTo>
                  <a:lnTo>
                    <a:pt x="5345811" y="6059170"/>
                  </a:lnTo>
                  <a:lnTo>
                    <a:pt x="0" y="6059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1" b="0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2098586" y="3373022"/>
            <a:ext cx="5586127" cy="6040355"/>
            <a:chOff x="0" y="0"/>
            <a:chExt cx="7448169" cy="805380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7448169" cy="8053832"/>
            </a:xfrm>
            <a:custGeom>
              <a:avLst/>
              <a:gdLst/>
              <a:ahLst/>
              <a:cxnLst/>
              <a:rect r="r" b="b" t="t" l="l"/>
              <a:pathLst>
                <a:path h="8053832" w="7448169">
                  <a:moveTo>
                    <a:pt x="0" y="0"/>
                  </a:moveTo>
                  <a:lnTo>
                    <a:pt x="7448169" y="0"/>
                  </a:lnTo>
                  <a:lnTo>
                    <a:pt x="7448169" y="8053832"/>
                  </a:lnTo>
                  <a:lnTo>
                    <a:pt x="0" y="8053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14704038" y="6515491"/>
            <a:ext cx="1807359" cy="667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53"/>
              </a:lnSpc>
            </a:pPr>
            <a:r>
              <a:rPr lang="en-US" sz="42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Stoma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291824" y="6515491"/>
            <a:ext cx="1752390" cy="667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53"/>
              </a:lnSpc>
            </a:pPr>
            <a:r>
              <a:rPr lang="en-US" sz="42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Stoma</a:t>
            </a:r>
          </a:p>
        </p:txBody>
      </p:sp>
      <p:sp>
        <p:nvSpPr>
          <p:cNvPr name="AutoShape 23" id="23"/>
          <p:cNvSpPr/>
          <p:nvPr/>
        </p:nvSpPr>
        <p:spPr>
          <a:xfrm rot="96780">
            <a:off x="4865837" y="6847665"/>
            <a:ext cx="1353864" cy="0"/>
          </a:xfrm>
          <a:prstGeom prst="line">
            <a:avLst/>
          </a:prstGeom>
          <a:ln cap="rnd" w="19050">
            <a:solidFill>
              <a:srgbClr val="4472C4"/>
            </a:solidFill>
            <a:prstDash val="solid"/>
            <a:headEnd type="arrow" len="sm" w="med"/>
            <a:tailEnd type="none" len="sm" w="sm"/>
          </a:ln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Koralnan ta parse hende?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91440" y="2687250"/>
            <a:ext cx="8961120" cy="1006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Un koral.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235440" y="2687250"/>
            <a:ext cx="8961120" cy="894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Un hende.</a:t>
            </a:r>
          </a:p>
          <a:p>
            <a:pPr algn="l">
              <a:lnSpc>
                <a:spcPts val="4536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9222915" y="3405769"/>
            <a:ext cx="8961120" cy="667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42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Skelèt eksterno</a:t>
            </a:r>
          </a:p>
        </p:txBody>
      </p:sp>
      <p:pic>
        <p:nvPicPr>
          <p:cNvPr name="Picture 16" id="16" descr="Pin on Lacy Rivers Studios">
            <a:hlinkClick action="ppaction://media"/>
          </p:cNvPr>
          <p:cNvPicPr>
            <a:picLocks noChangeAspect="true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1192818" y="4277563"/>
            <a:ext cx="4791208" cy="5174504"/>
          </a:xfrm>
          <a:prstGeom prst="rect">
            <a:avLst/>
          </a:prstGeom>
        </p:spPr>
      </p:pic>
      <p:sp>
        <p:nvSpPr>
          <p:cNvPr name="TextBox 17" id="17"/>
          <p:cNvSpPr txBox="true"/>
          <p:nvPr/>
        </p:nvSpPr>
        <p:spPr>
          <a:xfrm rot="0">
            <a:off x="91440" y="3405769"/>
            <a:ext cx="8961120" cy="667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42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Skelèt interno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2048808" y="4655610"/>
            <a:ext cx="5046374" cy="3699148"/>
            <a:chOff x="0" y="0"/>
            <a:chExt cx="6728498" cy="4932197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728460" cy="4932172"/>
            </a:xfrm>
            <a:custGeom>
              <a:avLst/>
              <a:gdLst/>
              <a:ahLst/>
              <a:cxnLst/>
              <a:rect r="r" b="b" t="t" l="l"/>
              <a:pathLst>
                <a:path h="4932172" w="6728460">
                  <a:moveTo>
                    <a:pt x="0" y="0"/>
                  </a:moveTo>
                  <a:lnTo>
                    <a:pt x="6728460" y="0"/>
                  </a:lnTo>
                  <a:lnTo>
                    <a:pt x="6728460" y="4932172"/>
                  </a:lnTo>
                  <a:lnTo>
                    <a:pt x="0" y="4932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213" r="0" b="-213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21" id="21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Dikon un skelèt ta importante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4375" y="2611050"/>
            <a:ext cx="13533120" cy="53342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Skelèt di un hende</a:t>
            </a:r>
          </a:p>
          <a:p>
            <a:pPr algn="l" marL="760095" indent="-380048" lvl="1">
              <a:lnSpc>
                <a:spcPts val="5392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Firmesa</a:t>
            </a:r>
          </a:p>
          <a:p>
            <a:pPr algn="l" marL="760095" indent="-380048" lvl="1">
              <a:lnSpc>
                <a:spcPts val="5392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Protekshon </a:t>
            </a:r>
          </a:p>
          <a:p>
            <a:pPr algn="l" marL="760095" indent="-380048" lvl="1">
              <a:lnSpc>
                <a:spcPts val="5392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Skelèt interno</a:t>
            </a:r>
          </a:p>
          <a:p>
            <a:pPr algn="l" marL="488632" indent="-244316" lvl="1">
              <a:lnSpc>
                <a:spcPts val="3466"/>
              </a:lnSpc>
            </a:pPr>
            <a:r>
              <a:rPr lang="en-US" sz="27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 </a:t>
            </a:r>
          </a:p>
          <a:p>
            <a:pPr algn="l" marL="760095" indent="-380048" lvl="1">
              <a:lnSpc>
                <a:spcPts val="4536"/>
              </a:lnSpc>
            </a:pPr>
          </a:p>
        </p:txBody>
      </p:sp>
      <p:pic>
        <p:nvPicPr>
          <p:cNvPr name="Picture 14" id="14" descr="Pin on Lacy Rivers Studios">
            <a:hlinkClick action="ppaction://media"/>
          </p:cNvPr>
          <p:cNvPicPr>
            <a:picLocks noChangeAspect="true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0164870" y="3167377"/>
            <a:ext cx="5819156" cy="6284690"/>
          </a:xfrm>
          <a:prstGeom prst="rect">
            <a:avLst/>
          </a:prstGeom>
        </p:spPr>
      </p:pic>
      <p:grpSp>
        <p:nvGrpSpPr>
          <p:cNvPr name="Group 15" id="15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6" id="16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Dikon un skelèt ta importante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4375" y="2611050"/>
            <a:ext cx="13533120" cy="53342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Skelèt di un koral</a:t>
            </a:r>
          </a:p>
          <a:p>
            <a:pPr algn="l" marL="760095" indent="-380048" lvl="1">
              <a:lnSpc>
                <a:spcPts val="5392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Firmesa</a:t>
            </a:r>
          </a:p>
          <a:p>
            <a:pPr algn="l" marL="760095" indent="-380048" lvl="1">
              <a:lnSpc>
                <a:spcPts val="5392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Protekshon </a:t>
            </a:r>
          </a:p>
          <a:p>
            <a:pPr algn="l" marL="760095" indent="-380048" lvl="1">
              <a:lnSpc>
                <a:spcPts val="5392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Skelèt eksterno</a:t>
            </a:r>
          </a:p>
          <a:p>
            <a:pPr algn="l" marL="760095" indent="-380048" lvl="1">
              <a:lnSpc>
                <a:spcPts val="4536"/>
              </a:lnSpc>
            </a:pPr>
          </a:p>
        </p:txBody>
      </p:sp>
      <p:grpSp>
        <p:nvGrpSpPr>
          <p:cNvPr name="Group 14" id="14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5" id="15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9563624" y="2612955"/>
            <a:ext cx="6118155" cy="4484799"/>
            <a:chOff x="0" y="0"/>
            <a:chExt cx="8157540" cy="597973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57591" cy="5979795"/>
            </a:xfrm>
            <a:custGeom>
              <a:avLst/>
              <a:gdLst/>
              <a:ahLst/>
              <a:cxnLst/>
              <a:rect r="r" b="b" t="t" l="l"/>
              <a:pathLst>
                <a:path h="5979795" w="8157591">
                  <a:moveTo>
                    <a:pt x="0" y="0"/>
                  </a:moveTo>
                  <a:lnTo>
                    <a:pt x="8157591" y="0"/>
                  </a:lnTo>
                  <a:lnTo>
                    <a:pt x="8157591" y="5979795"/>
                  </a:lnTo>
                  <a:lnTo>
                    <a:pt x="0" y="5979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213" r="0" b="-211"/>
              </a:stretch>
            </a:blipFill>
          </p:spPr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 descr="Background pattern  Description automatically generated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" t="0" r="-6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014603" y="1135856"/>
            <a:ext cx="13599995" cy="1014927"/>
            <a:chOff x="0" y="0"/>
            <a:chExt cx="18133327" cy="135323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8133330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133330">
                  <a:moveTo>
                    <a:pt x="0" y="0"/>
                  </a:moveTo>
                  <a:lnTo>
                    <a:pt x="18133330" y="0"/>
                  </a:lnTo>
                  <a:lnTo>
                    <a:pt x="18133330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1098" r="0" b="-211098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>
              <a:off x="0" y="28575"/>
              <a:ext cx="18133327" cy="132466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318"/>
                </a:lnSpc>
              </a:pPr>
              <a:r>
                <a:rPr lang="en-US" sz="585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Kua parti di kurpa un koral tin?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44747" y="2706281"/>
            <a:ext cx="6593357" cy="5239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75"/>
              </a:lnSpc>
            </a:pPr>
            <a:r>
              <a:rPr lang="en-US" sz="4162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Pone e partinan di kurpa na nan lugá:</a:t>
            </a:r>
          </a:p>
          <a:p>
            <a:pPr algn="l" marL="924758" indent="-462379" lvl="1">
              <a:lnSpc>
                <a:spcPts val="4275"/>
              </a:lnSpc>
              <a:buAutoNum type="arabicPeriod" startAt="1"/>
            </a:pPr>
            <a:r>
              <a:rPr lang="en-US" sz="416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Stoma</a:t>
            </a:r>
          </a:p>
          <a:p>
            <a:pPr algn="l" marL="924758" indent="-462379" lvl="1">
              <a:lnSpc>
                <a:spcPts val="4275"/>
              </a:lnSpc>
              <a:buAutoNum type="arabicPeriod" startAt="1"/>
            </a:pPr>
            <a:r>
              <a:rPr lang="en-US" sz="416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Boka</a:t>
            </a:r>
          </a:p>
          <a:p>
            <a:pPr algn="l" marL="924758" indent="-462379" lvl="1">
              <a:lnSpc>
                <a:spcPts val="4275"/>
              </a:lnSpc>
              <a:buAutoNum type="arabicPeriod" startAt="1"/>
            </a:pPr>
            <a:r>
              <a:rPr lang="en-US" sz="416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Skelèt</a:t>
            </a:r>
          </a:p>
          <a:p>
            <a:pPr algn="l" marL="924758" indent="-462379" lvl="1">
              <a:lnSpc>
                <a:spcPts val="4275"/>
              </a:lnSpc>
              <a:buAutoNum type="arabicPeriod" startAt="1"/>
            </a:pPr>
            <a:r>
              <a:rPr lang="en-US" sz="416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Tengla</a:t>
            </a:r>
          </a:p>
          <a:p>
            <a:pPr algn="l" marL="924758" indent="-462379" lvl="1">
              <a:lnSpc>
                <a:spcPts val="4275"/>
              </a:lnSpc>
            </a:pPr>
          </a:p>
          <a:p>
            <a:pPr algn="l" marL="924758" indent="-462379" lvl="1">
              <a:lnSpc>
                <a:spcPts val="4795"/>
              </a:lnSpc>
            </a:pPr>
          </a:p>
        </p:txBody>
      </p:sp>
      <p:grpSp>
        <p:nvGrpSpPr>
          <p:cNvPr name="Group 10" id="10"/>
          <p:cNvGrpSpPr/>
          <p:nvPr/>
        </p:nvGrpSpPr>
        <p:grpSpPr>
          <a:xfrm rot="0">
            <a:off x="15367826" y="1878378"/>
            <a:ext cx="940860" cy="940860"/>
            <a:chOff x="0" y="0"/>
            <a:chExt cx="1254481" cy="125448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54506" cy="1254506"/>
            </a:xfrm>
            <a:custGeom>
              <a:avLst/>
              <a:gdLst/>
              <a:ahLst/>
              <a:cxnLst/>
              <a:rect r="r" b="b" t="t" l="l"/>
              <a:pathLst>
                <a:path h="1254506" w="1254506">
                  <a:moveTo>
                    <a:pt x="0" y="627253"/>
                  </a:moveTo>
                  <a:cubicBezTo>
                    <a:pt x="0" y="280797"/>
                    <a:pt x="280797" y="0"/>
                    <a:pt x="627253" y="0"/>
                  </a:cubicBezTo>
                  <a:cubicBezTo>
                    <a:pt x="973709" y="0"/>
                    <a:pt x="1254506" y="280797"/>
                    <a:pt x="1254506" y="627253"/>
                  </a:cubicBezTo>
                  <a:cubicBezTo>
                    <a:pt x="1254506" y="973709"/>
                    <a:pt x="973709" y="1254506"/>
                    <a:pt x="627253" y="1254506"/>
                  </a:cubicBezTo>
                  <a:cubicBezTo>
                    <a:pt x="280797" y="1254506"/>
                    <a:pt x="0" y="973709"/>
                    <a:pt x="0" y="627253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FF87CA"/>
              </a:solidFill>
              <a:prstDash val="solid"/>
              <a:miter/>
            </a:ln>
          </p:spPr>
        </p:sp>
      </p:grpSp>
      <p:sp>
        <p:nvSpPr>
          <p:cNvPr name="TextBox 12" id="12"/>
          <p:cNvSpPr txBox="true"/>
          <p:nvPr/>
        </p:nvSpPr>
        <p:spPr>
          <a:xfrm rot="0">
            <a:off x="15478563" y="1959121"/>
            <a:ext cx="881320" cy="875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0"/>
              </a:lnSpc>
            </a:pPr>
            <a:r>
              <a:rPr lang="en-US" sz="3885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1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3303615" y="3817210"/>
            <a:ext cx="940860" cy="940860"/>
            <a:chOff x="0" y="0"/>
            <a:chExt cx="1254481" cy="125448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254506" cy="1254506"/>
            </a:xfrm>
            <a:custGeom>
              <a:avLst/>
              <a:gdLst/>
              <a:ahLst/>
              <a:cxnLst/>
              <a:rect r="r" b="b" t="t" l="l"/>
              <a:pathLst>
                <a:path h="1254506" w="1254506">
                  <a:moveTo>
                    <a:pt x="0" y="627253"/>
                  </a:moveTo>
                  <a:cubicBezTo>
                    <a:pt x="0" y="280797"/>
                    <a:pt x="280797" y="0"/>
                    <a:pt x="627253" y="0"/>
                  </a:cubicBezTo>
                  <a:cubicBezTo>
                    <a:pt x="973709" y="0"/>
                    <a:pt x="1254506" y="280797"/>
                    <a:pt x="1254506" y="627253"/>
                  </a:cubicBezTo>
                  <a:cubicBezTo>
                    <a:pt x="1254506" y="973709"/>
                    <a:pt x="973709" y="1254506"/>
                    <a:pt x="627253" y="1254506"/>
                  </a:cubicBezTo>
                  <a:cubicBezTo>
                    <a:pt x="280797" y="1254506"/>
                    <a:pt x="0" y="973709"/>
                    <a:pt x="0" y="627253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FF87CA"/>
              </a:solidFill>
              <a:prstDash val="solid"/>
              <a:miter/>
            </a:ln>
          </p:spPr>
        </p:sp>
      </p:grpSp>
      <p:sp>
        <p:nvSpPr>
          <p:cNvPr name="TextBox 15" id="15"/>
          <p:cNvSpPr txBox="true"/>
          <p:nvPr/>
        </p:nvSpPr>
        <p:spPr>
          <a:xfrm rot="0">
            <a:off x="13414353" y="3897944"/>
            <a:ext cx="881320" cy="875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0"/>
              </a:lnSpc>
            </a:pPr>
            <a:r>
              <a:rPr lang="en-US" sz="3885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2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6688772" y="7333888"/>
            <a:ext cx="940860" cy="940860"/>
            <a:chOff x="0" y="0"/>
            <a:chExt cx="1254481" cy="125448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254506" cy="1254506"/>
            </a:xfrm>
            <a:custGeom>
              <a:avLst/>
              <a:gdLst/>
              <a:ahLst/>
              <a:cxnLst/>
              <a:rect r="r" b="b" t="t" l="l"/>
              <a:pathLst>
                <a:path h="1254506" w="1254506">
                  <a:moveTo>
                    <a:pt x="0" y="627253"/>
                  </a:moveTo>
                  <a:cubicBezTo>
                    <a:pt x="0" y="280797"/>
                    <a:pt x="280797" y="0"/>
                    <a:pt x="627253" y="0"/>
                  </a:cubicBezTo>
                  <a:cubicBezTo>
                    <a:pt x="973709" y="0"/>
                    <a:pt x="1254506" y="280797"/>
                    <a:pt x="1254506" y="627253"/>
                  </a:cubicBezTo>
                  <a:cubicBezTo>
                    <a:pt x="1254506" y="973709"/>
                    <a:pt x="973709" y="1254506"/>
                    <a:pt x="627253" y="1254506"/>
                  </a:cubicBezTo>
                  <a:cubicBezTo>
                    <a:pt x="280797" y="1254506"/>
                    <a:pt x="0" y="973709"/>
                    <a:pt x="0" y="627253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FF87CA"/>
              </a:solidFill>
              <a:prstDash val="solid"/>
              <a:miter/>
            </a:ln>
          </p:spPr>
        </p:sp>
      </p:grpSp>
      <p:sp>
        <p:nvSpPr>
          <p:cNvPr name="TextBox 18" id="18"/>
          <p:cNvSpPr txBox="true"/>
          <p:nvPr/>
        </p:nvSpPr>
        <p:spPr>
          <a:xfrm rot="0">
            <a:off x="16799509" y="7414631"/>
            <a:ext cx="881320" cy="875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0"/>
              </a:lnSpc>
            </a:pPr>
            <a:r>
              <a:rPr lang="en-US" sz="3885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3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5775553" y="9199683"/>
            <a:ext cx="940860" cy="940860"/>
            <a:chOff x="0" y="0"/>
            <a:chExt cx="1254481" cy="1254481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254506" cy="1254506"/>
            </a:xfrm>
            <a:custGeom>
              <a:avLst/>
              <a:gdLst/>
              <a:ahLst/>
              <a:cxnLst/>
              <a:rect r="r" b="b" t="t" l="l"/>
              <a:pathLst>
                <a:path h="1254506" w="1254506">
                  <a:moveTo>
                    <a:pt x="0" y="627253"/>
                  </a:moveTo>
                  <a:cubicBezTo>
                    <a:pt x="0" y="280797"/>
                    <a:pt x="280797" y="0"/>
                    <a:pt x="627253" y="0"/>
                  </a:cubicBezTo>
                  <a:cubicBezTo>
                    <a:pt x="973709" y="0"/>
                    <a:pt x="1254506" y="280797"/>
                    <a:pt x="1254506" y="627253"/>
                  </a:cubicBezTo>
                  <a:cubicBezTo>
                    <a:pt x="1254506" y="973709"/>
                    <a:pt x="973709" y="1254506"/>
                    <a:pt x="627253" y="1254506"/>
                  </a:cubicBezTo>
                  <a:cubicBezTo>
                    <a:pt x="280797" y="1254506"/>
                    <a:pt x="0" y="973709"/>
                    <a:pt x="0" y="627253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FF87CA"/>
              </a:solidFill>
              <a:prstDash val="solid"/>
              <a:miter/>
            </a:ln>
          </p:spPr>
        </p:sp>
      </p:grpSp>
      <p:sp>
        <p:nvSpPr>
          <p:cNvPr name="TextBox 21" id="21"/>
          <p:cNvSpPr txBox="true"/>
          <p:nvPr/>
        </p:nvSpPr>
        <p:spPr>
          <a:xfrm rot="0">
            <a:off x="15886290" y="9280427"/>
            <a:ext cx="881320" cy="875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0"/>
              </a:lnSpc>
            </a:pPr>
            <a:r>
              <a:rPr lang="en-US" sz="3885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4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91" y="667"/>
            <a:ext cx="18285619" cy="10285657"/>
            <a:chOff x="0" y="0"/>
            <a:chExt cx="24380825" cy="137142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12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Unda bo por haña refnan di koral?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150420" y="2544356"/>
            <a:ext cx="8472087" cy="25534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 promé refnan di koral a aparesé 485 mion aña pasá kaba.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1" id="11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91" y="667"/>
            <a:ext cx="18285619" cy="10285657"/>
            <a:chOff x="0" y="0"/>
            <a:chExt cx="24380825" cy="137142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7" t="0" r="-7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6325181" y="1220610"/>
            <a:ext cx="7424642" cy="14450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Bon biní na e promé lès di Coral Heroes.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952777" y="811711"/>
            <a:ext cx="3936435" cy="2624290"/>
            <a:chOff x="0" y="0"/>
            <a:chExt cx="5248580" cy="3499053"/>
          </a:xfrm>
        </p:grpSpPr>
        <p:sp>
          <p:nvSpPr>
            <p:cNvPr name="Freeform 6" id="6" descr="Icon  Description automatically generated"/>
            <p:cNvSpPr/>
            <p:nvPr/>
          </p:nvSpPr>
          <p:spPr>
            <a:xfrm flipH="false" flipV="false" rot="0">
              <a:off x="0" y="0"/>
              <a:ext cx="5248529" cy="3499104"/>
            </a:xfrm>
            <a:custGeom>
              <a:avLst/>
              <a:gdLst/>
              <a:ahLst/>
              <a:cxnLst/>
              <a:rect r="r" b="b" t="t" l="l"/>
              <a:pathLst>
                <a:path h="3499104" w="5248529">
                  <a:moveTo>
                    <a:pt x="0" y="0"/>
                  </a:moveTo>
                  <a:lnTo>
                    <a:pt x="5248529" y="0"/>
                  </a:lnTo>
                  <a:lnTo>
                    <a:pt x="5248529" y="3499104"/>
                  </a:lnTo>
                  <a:lnTo>
                    <a:pt x="0" y="3499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1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28575"/>
              <a:ext cx="18500039" cy="132466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Unda na mundu bo por haña koralnan?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00807" y="2687250"/>
            <a:ext cx="4563942" cy="724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Oustralia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5" id="15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6711991" y="2687250"/>
            <a:ext cx="4563942" cy="724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Karibe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610090" y="2687250"/>
            <a:ext cx="4563942" cy="724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Asia</a:t>
            </a:r>
          </a:p>
          <a:p>
            <a:pPr algn="ctr">
              <a:lnSpc>
                <a:spcPts val="4536"/>
              </a:lnSpc>
            </a:pPr>
          </a:p>
          <a:p>
            <a:pPr algn="l">
              <a:lnSpc>
                <a:spcPts val="4536"/>
              </a:lnSpc>
            </a:pPr>
          </a:p>
        </p:txBody>
      </p:sp>
      <p:grpSp>
        <p:nvGrpSpPr>
          <p:cNvPr name="Group 18" id="18"/>
          <p:cNvGrpSpPr/>
          <p:nvPr/>
        </p:nvGrpSpPr>
        <p:grpSpPr>
          <a:xfrm rot="0">
            <a:off x="757133" y="3482178"/>
            <a:ext cx="5288175" cy="5288175"/>
            <a:chOff x="0" y="0"/>
            <a:chExt cx="7050900" cy="70509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050913" cy="7050913"/>
            </a:xfrm>
            <a:custGeom>
              <a:avLst/>
              <a:gdLst/>
              <a:ahLst/>
              <a:cxnLst/>
              <a:rect r="r" b="b" t="t" l="l"/>
              <a:pathLst>
                <a:path h="7050913" w="7050913">
                  <a:moveTo>
                    <a:pt x="0" y="0"/>
                  </a:moveTo>
                  <a:lnTo>
                    <a:pt x="7050913" y="0"/>
                  </a:lnTo>
                  <a:lnTo>
                    <a:pt x="7050913" y="7050913"/>
                  </a:lnTo>
                  <a:lnTo>
                    <a:pt x="0" y="70509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6468999" y="3482178"/>
            <a:ext cx="5288175" cy="5288175"/>
            <a:chOff x="0" y="0"/>
            <a:chExt cx="7050900" cy="70509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7050913" cy="7050913"/>
            </a:xfrm>
            <a:custGeom>
              <a:avLst/>
              <a:gdLst/>
              <a:ahLst/>
              <a:cxnLst/>
              <a:rect r="r" b="b" t="t" l="l"/>
              <a:pathLst>
                <a:path h="7050913" w="7050913">
                  <a:moveTo>
                    <a:pt x="0" y="0"/>
                  </a:moveTo>
                  <a:lnTo>
                    <a:pt x="7050913" y="0"/>
                  </a:lnTo>
                  <a:lnTo>
                    <a:pt x="7050913" y="7050913"/>
                  </a:lnTo>
                  <a:lnTo>
                    <a:pt x="0" y="70509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2218451" y="3482178"/>
            <a:ext cx="5288175" cy="5288175"/>
            <a:chOff x="0" y="0"/>
            <a:chExt cx="7050900" cy="70509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7050913" cy="7050913"/>
            </a:xfrm>
            <a:custGeom>
              <a:avLst/>
              <a:gdLst/>
              <a:ahLst/>
              <a:cxnLst/>
              <a:rect r="r" b="b" t="t" l="l"/>
              <a:pathLst>
                <a:path h="7050913" w="7050913">
                  <a:moveTo>
                    <a:pt x="0" y="0"/>
                  </a:moveTo>
                  <a:lnTo>
                    <a:pt x="7050913" y="0"/>
                  </a:lnTo>
                  <a:lnTo>
                    <a:pt x="7050913" y="7050913"/>
                  </a:lnTo>
                  <a:lnTo>
                    <a:pt x="0" y="70509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-160315"/>
            <a:ext cx="18286809" cy="10447315"/>
            <a:chOff x="0" y="0"/>
            <a:chExt cx="24382412" cy="1392975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2349" cy="13929740"/>
            </a:xfrm>
            <a:custGeom>
              <a:avLst/>
              <a:gdLst/>
              <a:ahLst/>
              <a:cxnLst/>
              <a:rect r="r" b="b" t="t" l="l"/>
              <a:pathLst>
                <a:path h="13929740" w="24382349">
                  <a:moveTo>
                    <a:pt x="0" y="0"/>
                  </a:moveTo>
                  <a:lnTo>
                    <a:pt x="24382349" y="0"/>
                  </a:lnTo>
                  <a:lnTo>
                    <a:pt x="24382349" y="13929740"/>
                  </a:lnTo>
                  <a:lnTo>
                    <a:pt x="0" y="139297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1565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645633" y="-144751"/>
            <a:ext cx="6247990" cy="4437450"/>
            <a:chOff x="0" y="0"/>
            <a:chExt cx="8330654" cy="59166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330658" cy="5916596"/>
            </a:xfrm>
            <a:custGeom>
              <a:avLst/>
              <a:gdLst/>
              <a:ahLst/>
              <a:cxnLst/>
              <a:rect r="r" b="b" t="t" l="l"/>
              <a:pathLst>
                <a:path h="5916596" w="8330658">
                  <a:moveTo>
                    <a:pt x="0" y="0"/>
                  </a:moveTo>
                  <a:lnTo>
                    <a:pt x="8330658" y="0"/>
                  </a:lnTo>
                  <a:lnTo>
                    <a:pt x="8330658" y="5916596"/>
                  </a:lnTo>
                  <a:lnTo>
                    <a:pt x="0" y="5916596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-41123" t="0" r="-41123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>
              <a:off x="0" y="47625"/>
              <a:ext cx="8330654" cy="586897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Unda na Kòrsou bo por haña koralnan?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737054" y="4093235"/>
            <a:ext cx="4675727" cy="2879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59"/>
              </a:lnSpc>
            </a:pPr>
            <a:r>
              <a:rPr lang="en-US" sz="421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 por haña koral tur kaminda, manera un renchi rònt di nos isla.</a:t>
            </a:r>
          </a:p>
          <a:p>
            <a:pPr algn="l">
              <a:lnSpc>
                <a:spcPts val="4859"/>
              </a:lnSpc>
            </a:pP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91" y="667"/>
            <a:ext cx="18285619" cy="10285657"/>
            <a:chOff x="0" y="0"/>
            <a:chExt cx="24380825" cy="137142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12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737064" y="2206828"/>
            <a:ext cx="11666230" cy="25534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6048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Tugboat</a:t>
            </a:r>
          </a:p>
          <a:p>
            <a:pPr algn="l" marL="760095" indent="-380048" lvl="1">
              <a:lnSpc>
                <a:spcPts val="6048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Superior Producer</a:t>
            </a:r>
          </a:p>
          <a:p>
            <a:pPr algn="l" marL="760095" indent="-380048" lvl="1">
              <a:lnSpc>
                <a:spcPts val="6048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Blue Room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1764156" y="3005947"/>
            <a:ext cx="6279137" cy="2137553"/>
            <a:chOff x="0" y="0"/>
            <a:chExt cx="8372183" cy="285007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372180" cy="2850076"/>
            </a:xfrm>
            <a:custGeom>
              <a:avLst/>
              <a:gdLst/>
              <a:ahLst/>
              <a:cxnLst/>
              <a:rect r="r" b="b" t="t" l="l"/>
              <a:pathLst>
                <a:path h="2850076" w="8372180">
                  <a:moveTo>
                    <a:pt x="0" y="0"/>
                  </a:moveTo>
                  <a:lnTo>
                    <a:pt x="8372180" y="0"/>
                  </a:lnTo>
                  <a:lnTo>
                    <a:pt x="8372180" y="2850076"/>
                  </a:lnTo>
                  <a:lnTo>
                    <a:pt x="0" y="2850076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7237" r="0" b="-7237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>
              <a:off x="0" y="28575"/>
              <a:ext cx="8372183" cy="282149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536"/>
                </a:lnSpc>
              </a:pPr>
              <a:r>
                <a:rPr lang="en-US" sz="4200" i="true">
                  <a:solidFill>
                    <a:srgbClr val="FFC000"/>
                  </a:solidFill>
                  <a:latin typeface="Arial Italics"/>
                  <a:ea typeface="Arial Italics"/>
                  <a:cs typeface="Arial Italics"/>
                  <a:sym typeface="Arial Italics"/>
                </a:rPr>
                <a:t>Bo a yega di bishitá e lugánan aki?</a:t>
              </a:r>
            </a:p>
            <a:p>
              <a:pPr algn="ctr">
                <a:lnSpc>
                  <a:spcPts val="4536"/>
                </a:lnSpc>
              </a:pPr>
              <a:r>
                <a:rPr lang="en-US" sz="4200" i="true">
                  <a:solidFill>
                    <a:srgbClr val="FFC000"/>
                  </a:solidFill>
                  <a:latin typeface="Arial Italics"/>
                  <a:ea typeface="Arial Italics"/>
                  <a:cs typeface="Arial Italics"/>
                  <a:sym typeface="Arial Italics"/>
                </a:rPr>
                <a:t>E tabata bunita?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1" id="11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645633" y="1135856"/>
            <a:ext cx="13875029" cy="1014927"/>
            <a:chOff x="0" y="0"/>
            <a:chExt cx="18500039" cy="135323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>
              <a:off x="0" y="38100"/>
              <a:ext cx="18500039" cy="1315136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5994"/>
                </a:lnSpc>
              </a:pPr>
              <a:r>
                <a:rPr lang="en-US" sz="555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Unda na Kòrsou bo por haña koralnan?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91" y="667"/>
            <a:ext cx="18285619" cy="10285657"/>
            <a:chOff x="0" y="0"/>
            <a:chExt cx="24380825" cy="137142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12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645633" y="1135856"/>
            <a:ext cx="13875029" cy="1014927"/>
            <a:chOff x="0" y="0"/>
            <a:chExt cx="18500039" cy="135323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>
              <a:off x="0" y="38100"/>
              <a:ext cx="18500039" cy="1315136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5994"/>
                </a:lnSpc>
              </a:pPr>
              <a:r>
                <a:rPr lang="en-US" sz="555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Unda na Kòrsou bo por haña koralnan?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737064" y="2544356"/>
            <a:ext cx="13477446" cy="1215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 varios lugá bo por drenta awa fásil pa mira nan.</a:t>
            </a:r>
          </a:p>
          <a:p>
            <a:pPr algn="l">
              <a:lnSpc>
                <a:spcPts val="6048"/>
              </a:lnSpc>
            </a:pPr>
          </a:p>
          <a:p>
            <a:pPr algn="l">
              <a:lnSpc>
                <a:spcPts val="6048"/>
              </a:lnSpc>
            </a:pPr>
          </a:p>
        </p:txBody>
      </p:sp>
      <p:grpSp>
        <p:nvGrpSpPr>
          <p:cNvPr name="Group 10" id="10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1" id="11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91" y="667"/>
            <a:ext cx="18285619" cy="10285657"/>
            <a:chOff x="0" y="0"/>
            <a:chExt cx="24380825" cy="137142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859393" y="399231"/>
            <a:ext cx="11039685" cy="2076774"/>
            <a:chOff x="0" y="0"/>
            <a:chExt cx="14719579" cy="276903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4719581" cy="2769036"/>
            </a:xfrm>
            <a:custGeom>
              <a:avLst/>
              <a:gdLst/>
              <a:ahLst/>
              <a:cxnLst/>
              <a:rect r="r" b="b" t="t" l="l"/>
              <a:pathLst>
                <a:path h="2769036" w="14719581">
                  <a:moveTo>
                    <a:pt x="0" y="0"/>
                  </a:moveTo>
                  <a:lnTo>
                    <a:pt x="14719581" y="0"/>
                  </a:lnTo>
                  <a:lnTo>
                    <a:pt x="14719581" y="2769036"/>
                  </a:lnTo>
                  <a:lnTo>
                    <a:pt x="0" y="2769036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53578" r="0" b="-53578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>
              <a:off x="0" y="47625"/>
              <a:ext cx="14719579" cy="272140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Kiko koralnan mester pa keda na bida?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719242" y="2426456"/>
            <a:ext cx="11821687" cy="3627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70071" indent="-285036" lvl="1">
              <a:lnSpc>
                <a:spcPts val="4536"/>
              </a:lnSpc>
              <a:buFont typeface="Arial"/>
              <a:buChar char="•"/>
            </a:pPr>
            <a:r>
              <a:rPr lang="en-US" sz="31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Mayoria refnan di koral ta desaroyá den laman kayente i plat, den awanan kantu di kosta ku ta haña hopi lus di solo.</a:t>
            </a:r>
          </a:p>
          <a:p>
            <a:pPr algn="l" marL="570071" indent="-285036" lvl="1">
              <a:lnSpc>
                <a:spcPts val="4536"/>
              </a:lnSpc>
              <a:buFont typeface="Arial"/>
              <a:buChar char="•"/>
            </a:pPr>
            <a:r>
              <a:rPr lang="en-US" sz="31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Koral ta krese masha poko poko. Algun espesie ta krese solamente un par di milimeter pa aña. </a:t>
            </a:r>
          </a:p>
          <a:p>
            <a:pPr algn="l" marL="570071" indent="-285036" lvl="1">
              <a:lnSpc>
                <a:spcPts val="4536"/>
              </a:lnSpc>
              <a:buFont typeface="Arial"/>
              <a:buChar char="•"/>
            </a:pPr>
            <a:r>
              <a:rPr lang="en-US" sz="31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 promé refnan di koral a aparesé 485 mion aña pasá.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3368585" y="6000750"/>
            <a:ext cx="4183609" cy="2585114"/>
            <a:chOff x="0" y="0"/>
            <a:chExt cx="5578145" cy="344681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578142" cy="3446812"/>
            </a:xfrm>
            <a:custGeom>
              <a:avLst/>
              <a:gdLst/>
              <a:ahLst/>
              <a:cxnLst/>
              <a:rect r="r" b="b" t="t" l="l"/>
              <a:pathLst>
                <a:path h="3446812" w="5578142">
                  <a:moveTo>
                    <a:pt x="0" y="0"/>
                  </a:moveTo>
                  <a:lnTo>
                    <a:pt x="5578142" y="0"/>
                  </a:lnTo>
                  <a:lnTo>
                    <a:pt x="5578142" y="3446812"/>
                  </a:lnTo>
                  <a:lnTo>
                    <a:pt x="0" y="3446812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-29280" t="0" r="-2928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28575"/>
              <a:ext cx="5578145" cy="341824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536"/>
                </a:lnSpc>
              </a:pPr>
              <a:r>
                <a:rPr lang="en-US" sz="4200" i="true">
                  <a:solidFill>
                    <a:srgbClr val="FFFFFF"/>
                  </a:solidFill>
                  <a:latin typeface="Arial Italics"/>
                  <a:ea typeface="Arial Italics"/>
                  <a:cs typeface="Arial Italics"/>
                  <a:sym typeface="Arial Italics"/>
                </a:rPr>
                <a:t>Un tiki mas lus por fabor!</a:t>
              </a:r>
            </a:p>
            <a:p>
              <a:pPr algn="ctr">
                <a:lnSpc>
                  <a:spcPts val="4536"/>
                </a:lnSpc>
              </a:pPr>
              <a:r>
                <a:rPr lang="en-US" sz="4200" i="true">
                  <a:solidFill>
                    <a:srgbClr val="FFFFFF"/>
                  </a:solidFill>
                  <a:latin typeface="Arial Italics"/>
                  <a:ea typeface="Arial Italics"/>
                  <a:cs typeface="Arial Italics"/>
                  <a:sym typeface="Arial Italics"/>
                </a:rPr>
                <a:t>Kayente, pero no demasiado kayente!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4" id="14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4229626" cy="737187"/>
            <a:chOff x="0" y="0"/>
            <a:chExt cx="18972835" cy="98291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972840" cy="982918"/>
            </a:xfrm>
            <a:custGeom>
              <a:avLst/>
              <a:gdLst/>
              <a:ahLst/>
              <a:cxnLst/>
              <a:rect r="r" b="b" t="t" l="l"/>
              <a:pathLst>
                <a:path h="982918" w="18972840">
                  <a:moveTo>
                    <a:pt x="0" y="0"/>
                  </a:moveTo>
                  <a:lnTo>
                    <a:pt x="18972840" y="0"/>
                  </a:lnTo>
                  <a:lnTo>
                    <a:pt x="18972840" y="982918"/>
                  </a:lnTo>
                  <a:lnTo>
                    <a:pt x="0" y="98291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326111" r="0" b="-326111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28575"/>
              <a:ext cx="18972835" cy="95434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Ki tipo di koral bo por haña na Kòrsou? 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4" id="14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4708750" y="2722874"/>
            <a:ext cx="4187285" cy="4187285"/>
            <a:chOff x="0" y="0"/>
            <a:chExt cx="5583047" cy="558304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583047" cy="5583047"/>
            </a:xfrm>
            <a:custGeom>
              <a:avLst/>
              <a:gdLst/>
              <a:ahLst/>
              <a:cxnLst/>
              <a:rect r="r" b="b" t="t" l="l"/>
              <a:pathLst>
                <a:path h="5583047" w="5583047">
                  <a:moveTo>
                    <a:pt x="0" y="0"/>
                  </a:moveTo>
                  <a:lnTo>
                    <a:pt x="5583047" y="0"/>
                  </a:lnTo>
                  <a:lnTo>
                    <a:pt x="5583047" y="5583047"/>
                  </a:lnTo>
                  <a:lnTo>
                    <a:pt x="0" y="55830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9267987" y="2722874"/>
            <a:ext cx="4187285" cy="4187285"/>
            <a:chOff x="0" y="0"/>
            <a:chExt cx="5583047" cy="558304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5583047" cy="5583047"/>
            </a:xfrm>
            <a:custGeom>
              <a:avLst/>
              <a:gdLst/>
              <a:ahLst/>
              <a:cxnLst/>
              <a:rect r="r" b="b" t="t" l="l"/>
              <a:pathLst>
                <a:path h="5583047" w="5583047">
                  <a:moveTo>
                    <a:pt x="0" y="0"/>
                  </a:moveTo>
                  <a:lnTo>
                    <a:pt x="5583047" y="0"/>
                  </a:lnTo>
                  <a:lnTo>
                    <a:pt x="5583047" y="5583047"/>
                  </a:lnTo>
                  <a:lnTo>
                    <a:pt x="0" y="55830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219751" y="2722874"/>
            <a:ext cx="4187285" cy="4187285"/>
            <a:chOff x="0" y="0"/>
            <a:chExt cx="5583047" cy="558304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5583047" cy="5583047"/>
            </a:xfrm>
            <a:custGeom>
              <a:avLst/>
              <a:gdLst/>
              <a:ahLst/>
              <a:cxnLst/>
              <a:rect r="r" b="b" t="t" l="l"/>
              <a:pathLst>
                <a:path h="5583047" w="5583047">
                  <a:moveTo>
                    <a:pt x="0" y="0"/>
                  </a:moveTo>
                  <a:lnTo>
                    <a:pt x="5583047" y="0"/>
                  </a:lnTo>
                  <a:lnTo>
                    <a:pt x="5583047" y="5583047"/>
                  </a:lnTo>
                  <a:lnTo>
                    <a:pt x="0" y="55830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3827223" y="2722874"/>
            <a:ext cx="4187285" cy="4187285"/>
            <a:chOff x="0" y="0"/>
            <a:chExt cx="5583047" cy="5583047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5583047" cy="5583047"/>
            </a:xfrm>
            <a:custGeom>
              <a:avLst/>
              <a:gdLst/>
              <a:ahLst/>
              <a:cxnLst/>
              <a:rect r="r" b="b" t="t" l="l"/>
              <a:pathLst>
                <a:path h="5583047" w="5583047">
                  <a:moveTo>
                    <a:pt x="0" y="0"/>
                  </a:moveTo>
                  <a:lnTo>
                    <a:pt x="5583047" y="0"/>
                  </a:lnTo>
                  <a:lnTo>
                    <a:pt x="5583047" y="5583047"/>
                  </a:lnTo>
                  <a:lnTo>
                    <a:pt x="0" y="55830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024347" y="4139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202122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 yega tempu pa e wega di koral!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4" id="14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9896599" y="1135856"/>
            <a:ext cx="7539066" cy="7539066"/>
            <a:chOff x="0" y="0"/>
            <a:chExt cx="10052088" cy="1005208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0052050" cy="10052050"/>
            </a:xfrm>
            <a:custGeom>
              <a:avLst/>
              <a:gdLst/>
              <a:ahLst/>
              <a:cxnLst/>
              <a:rect r="r" b="b" t="t" l="l"/>
              <a:pathLst>
                <a:path h="10052050" w="10052050">
                  <a:moveTo>
                    <a:pt x="0" y="0"/>
                  </a:moveTo>
                  <a:lnTo>
                    <a:pt x="10052050" y="0"/>
                  </a:lnTo>
                  <a:lnTo>
                    <a:pt x="10052050" y="10052050"/>
                  </a:lnTo>
                  <a:lnTo>
                    <a:pt x="0" y="10052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3657371" y="3277591"/>
            <a:ext cx="7246039" cy="7246039"/>
            <a:chOff x="0" y="0"/>
            <a:chExt cx="9661385" cy="966138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661398" cy="9661398"/>
            </a:xfrm>
            <a:custGeom>
              <a:avLst/>
              <a:gdLst/>
              <a:ahLst/>
              <a:cxnLst/>
              <a:rect r="r" b="b" t="t" l="l"/>
              <a:pathLst>
                <a:path h="9661398" w="9661398">
                  <a:moveTo>
                    <a:pt x="0" y="0"/>
                  </a:moveTo>
                  <a:lnTo>
                    <a:pt x="9661398" y="0"/>
                  </a:lnTo>
                  <a:lnTo>
                    <a:pt x="9661398" y="9661398"/>
                  </a:lnTo>
                  <a:lnTo>
                    <a:pt x="0" y="9661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Kon bo ta hunga e wega di koral?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4375" y="2715825"/>
            <a:ext cx="11980135" cy="5868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53"/>
              </a:lnSpc>
            </a:pPr>
            <a:r>
              <a:rPr lang="en-US" sz="4724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Instrukshon pa dosente</a:t>
            </a:r>
          </a:p>
          <a:p>
            <a:pPr algn="l" marL="551069" indent="-275534" lvl="1">
              <a:lnSpc>
                <a:spcPts val="3127"/>
              </a:lnSpc>
              <a:buFont typeface="Arial"/>
              <a:buChar char="•"/>
            </a:pPr>
            <a:r>
              <a:rPr lang="en-US" sz="304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 e muchanan den 5 grupo máksimo.</a:t>
            </a:r>
          </a:p>
          <a:p>
            <a:pPr algn="l" marL="551069" indent="-275534" lvl="1">
              <a:lnSpc>
                <a:spcPts val="3127"/>
              </a:lnSpc>
              <a:buFont typeface="Arial"/>
              <a:buChar char="•"/>
            </a:pPr>
            <a:r>
              <a:rPr lang="en-US" sz="304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Skùif e mesanan di e gruponan huntu.</a:t>
            </a:r>
          </a:p>
          <a:p>
            <a:pPr algn="l" marL="551069" indent="-275534" lvl="1">
              <a:lnSpc>
                <a:spcPts val="3127"/>
              </a:lnSpc>
              <a:buFont typeface="Arial"/>
              <a:buChar char="•"/>
            </a:pPr>
            <a:r>
              <a:rPr lang="en-US" sz="304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Duna kada grupo 16 karta, i laga e muchanan traha kuater sèt di e kartanan. Tur karta den un sèt ta asosiá ku otro.</a:t>
            </a:r>
          </a:p>
          <a:p>
            <a:pPr algn="l" marL="551069" indent="-275534" lvl="1">
              <a:lnSpc>
                <a:spcPts val="3127"/>
              </a:lnSpc>
              <a:buFont typeface="Arial"/>
              <a:buChar char="•"/>
            </a:pPr>
            <a:r>
              <a:rPr lang="en-US" sz="304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Kada sèt ta kontené un plachi di koral bibu, koral morto, un opheto ku parse e koral, i e nòmber di e koral na hulandes i papiamentu. </a:t>
            </a:r>
          </a:p>
          <a:p>
            <a:pPr algn="l" marL="551069" indent="-275534" lvl="1">
              <a:lnSpc>
                <a:spcPts val="3127"/>
              </a:lnSpc>
              <a:buFont typeface="Arial"/>
              <a:buChar char="•"/>
            </a:pPr>
            <a:r>
              <a:rPr lang="en-US" sz="304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Tur grupo tin 10 minüt pa traha e sètnan.</a:t>
            </a:r>
          </a:p>
          <a:p>
            <a:pPr algn="l" marL="342043" indent="-171021" lvl="1">
              <a:lnSpc>
                <a:spcPts val="1632"/>
              </a:lnSpc>
            </a:pPr>
            <a:r>
              <a:rPr lang="en-US" b="true" sz="1889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 </a:t>
            </a:r>
          </a:p>
          <a:p>
            <a:pPr algn="l" marL="551069" indent="-275534" lvl="1">
              <a:lnSpc>
                <a:spcPts val="2630"/>
              </a:lnSpc>
            </a:pPr>
          </a:p>
        </p:txBody>
      </p:sp>
      <p:grpSp>
        <p:nvGrpSpPr>
          <p:cNvPr name="Group 14" id="14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5" id="15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2738002" y="3748249"/>
            <a:ext cx="5074472" cy="5074472"/>
            <a:chOff x="0" y="0"/>
            <a:chExt cx="6765963" cy="676596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765925" cy="6765925"/>
            </a:xfrm>
            <a:custGeom>
              <a:avLst/>
              <a:gdLst/>
              <a:ahLst/>
              <a:cxnLst/>
              <a:rect r="r" b="b" t="t" l="l"/>
              <a:pathLst>
                <a:path h="6765925" w="6765925">
                  <a:moveTo>
                    <a:pt x="0" y="0"/>
                  </a:moveTo>
                  <a:lnTo>
                    <a:pt x="6765925" y="0"/>
                  </a:lnTo>
                  <a:lnTo>
                    <a:pt x="6765925" y="6765925"/>
                  </a:lnTo>
                  <a:lnTo>
                    <a:pt x="0" y="6765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Kontestanan di e wega di koral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4" id="14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2310479" y="2150783"/>
            <a:ext cx="14155988" cy="6813747"/>
            <a:chOff x="0" y="0"/>
            <a:chExt cx="18874651" cy="908499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8874612" cy="9084945"/>
            </a:xfrm>
            <a:custGeom>
              <a:avLst/>
              <a:gdLst/>
              <a:ahLst/>
              <a:cxnLst/>
              <a:rect r="r" b="b" t="t" l="l"/>
              <a:pathLst>
                <a:path h="9084945" w="18874612">
                  <a:moveTo>
                    <a:pt x="0" y="0"/>
                  </a:moveTo>
                  <a:lnTo>
                    <a:pt x="18874612" y="0"/>
                  </a:lnTo>
                  <a:lnTo>
                    <a:pt x="18874612" y="9084945"/>
                  </a:lnTo>
                  <a:lnTo>
                    <a:pt x="0" y="9084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Kontestanan di e wega di koral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4" id="14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2337387" y="2150783"/>
            <a:ext cx="14155988" cy="6813747"/>
            <a:chOff x="0" y="0"/>
            <a:chExt cx="18874651" cy="908499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8874612" cy="9084945"/>
            </a:xfrm>
            <a:custGeom>
              <a:avLst/>
              <a:gdLst/>
              <a:ahLst/>
              <a:cxnLst/>
              <a:rect r="r" b="b" t="t" l="l"/>
              <a:pathLst>
                <a:path h="9084945" w="18874612">
                  <a:moveTo>
                    <a:pt x="0" y="0"/>
                  </a:moveTo>
                  <a:lnTo>
                    <a:pt x="18874612" y="0"/>
                  </a:lnTo>
                  <a:lnTo>
                    <a:pt x="18874612" y="9084945"/>
                  </a:lnTo>
                  <a:lnTo>
                    <a:pt x="0" y="9084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5" id="5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7" id="7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4" t="0" r="-24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550231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Esaki bo a siña despues di lès 1</a:t>
              </a:r>
              <a:r>
                <a:rPr lang="en-US" sz="6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4375" y="2149250"/>
            <a:ext cx="13533120" cy="1014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32"/>
              </a:lnSpc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1) Kiko koral ta. </a:t>
            </a:r>
          </a:p>
          <a:p>
            <a:pPr algn="l">
              <a:lnSpc>
                <a:spcPts val="4032"/>
              </a:lnSpc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2) Ki parti di kurpa nan tin. </a:t>
            </a:r>
          </a:p>
          <a:p>
            <a:pPr algn="l">
              <a:lnSpc>
                <a:spcPts val="4032"/>
              </a:lnSpc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3) Unda bo por haña nan. </a:t>
            </a:r>
          </a:p>
          <a:p>
            <a:pPr algn="l">
              <a:lnSpc>
                <a:spcPts val="4032"/>
              </a:lnSpc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4) Ki sorto di koral tin. </a:t>
            </a:r>
          </a:p>
          <a:p>
            <a:pPr algn="l">
              <a:lnSpc>
                <a:spcPts val="4032"/>
              </a:lnSpc>
            </a:pPr>
          </a:p>
        </p:txBody>
      </p:sp>
      <p:grpSp>
        <p:nvGrpSpPr>
          <p:cNvPr name="Group 14" id="1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17" id="1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19" id="1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21" id="21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0916879" y="3028207"/>
            <a:ext cx="7371121" cy="7247268"/>
            <a:chOff x="0" y="0"/>
            <a:chExt cx="9828162" cy="9663024"/>
          </a:xfrm>
        </p:grpSpPr>
        <p:sp>
          <p:nvSpPr>
            <p:cNvPr name="Freeform 11" id="11"/>
            <p:cNvSpPr/>
            <p:nvPr/>
          </p:nvSpPr>
          <p:spPr>
            <a:xfrm flipH="true" flipV="false" rot="0">
              <a:off x="0" y="0"/>
              <a:ext cx="9828149" cy="9663049"/>
            </a:xfrm>
            <a:custGeom>
              <a:avLst/>
              <a:gdLst/>
              <a:ahLst/>
              <a:cxnLst/>
              <a:rect r="r" b="b" t="t" l="l"/>
              <a:pathLst>
                <a:path h="9663049" w="9828149">
                  <a:moveTo>
                    <a:pt x="9828149" y="0"/>
                  </a:moveTo>
                  <a:lnTo>
                    <a:pt x="0" y="0"/>
                  </a:lnTo>
                  <a:lnTo>
                    <a:pt x="0" y="9663049"/>
                  </a:lnTo>
                  <a:lnTo>
                    <a:pt x="9828149" y="9663049"/>
                  </a:lnTo>
                  <a:lnTo>
                    <a:pt x="9828149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-424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3" id="13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0459574" y="1262101"/>
            <a:ext cx="4815659" cy="2587228"/>
            <a:chOff x="0" y="0"/>
            <a:chExt cx="6420879" cy="344963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420878" cy="3449632"/>
            </a:xfrm>
            <a:custGeom>
              <a:avLst/>
              <a:gdLst/>
              <a:ahLst/>
              <a:cxnLst/>
              <a:rect r="r" b="b" t="t" l="l"/>
              <a:pathLst>
                <a:path h="3449632" w="6420878">
                  <a:moveTo>
                    <a:pt x="0" y="0"/>
                  </a:moveTo>
                  <a:lnTo>
                    <a:pt x="6420878" y="0"/>
                  </a:lnTo>
                  <a:lnTo>
                    <a:pt x="6420878" y="3449632"/>
                  </a:lnTo>
                  <a:lnTo>
                    <a:pt x="0" y="3449632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l="-18931" t="0" r="-18931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76200"/>
              <a:ext cx="6420879" cy="3525838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ctr">
                <a:lnSpc>
                  <a:spcPts val="5644"/>
                </a:lnSpc>
              </a:pPr>
              <a:r>
                <a:rPr lang="en-US" sz="420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 yega tempu </a:t>
              </a:r>
              <a:r>
                <a:rPr lang="en-US" sz="4200" b="true">
                  <a:solidFill>
                    <a:srgbClr val="FF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pa</a:t>
              </a:r>
              <a:r>
                <a:rPr lang="en-US" sz="420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</a:t>
              </a:r>
              <a:r>
                <a:rPr lang="en-US" sz="4200" b="true">
                  <a:solidFill>
                    <a:srgbClr val="FF87CA"/>
                  </a:solidFill>
                  <a:latin typeface="Arial Bold"/>
                  <a:ea typeface="Arial Bold"/>
                  <a:cs typeface="Arial Bold"/>
                  <a:sym typeface="Arial Bold"/>
                </a:rPr>
                <a:t>e</a:t>
              </a:r>
              <a:r>
                <a:rPr lang="en-US" sz="420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</a:t>
              </a:r>
              <a:r>
                <a:rPr lang="en-US" sz="4200" b="true">
                  <a:solidFill>
                    <a:srgbClr val="92D05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página pa klùr di koral!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2903515" y="85334"/>
            <a:ext cx="7034517" cy="9954730"/>
            <a:chOff x="0" y="0"/>
            <a:chExt cx="9379356" cy="1327297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379331" cy="13273024"/>
            </a:xfrm>
            <a:custGeom>
              <a:avLst/>
              <a:gdLst/>
              <a:ahLst/>
              <a:cxnLst/>
              <a:rect r="r" b="b" t="t" l="l"/>
              <a:pathLst>
                <a:path h="13273024" w="9379331">
                  <a:moveTo>
                    <a:pt x="0" y="0"/>
                  </a:moveTo>
                  <a:lnTo>
                    <a:pt x="9379331" y="0"/>
                  </a:lnTo>
                  <a:lnTo>
                    <a:pt x="9379331" y="13273024"/>
                  </a:lnTo>
                  <a:lnTo>
                    <a:pt x="0" y="13273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91" y="667"/>
            <a:ext cx="18285619" cy="10285657"/>
            <a:chOff x="0" y="0"/>
            <a:chExt cx="24380825" cy="137142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7" t="0" r="-7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4263942" y="1194406"/>
            <a:ext cx="8635365" cy="3215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true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 yega tempu pa e kwes di koral!</a:t>
            </a:r>
          </a:p>
          <a:p>
            <a:pPr algn="ctr">
              <a:lnSpc>
                <a:spcPts val="5040"/>
              </a:lnSpc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Bosnan ta kla p’é?</a:t>
            </a:r>
          </a:p>
          <a:p>
            <a:pPr algn="ctr">
              <a:lnSpc>
                <a:spcPts val="7200"/>
              </a:lnSpc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6253020" y="4050487"/>
            <a:ext cx="4708103" cy="2271722"/>
            <a:chOff x="0" y="0"/>
            <a:chExt cx="6277470" cy="3028963"/>
          </a:xfrm>
        </p:grpSpPr>
        <p:sp>
          <p:nvSpPr>
            <p:cNvPr name="Freeform 8" id="8" descr="QUIZ: So you think you can present? | Dr. PPT"/>
            <p:cNvSpPr/>
            <p:nvPr/>
          </p:nvSpPr>
          <p:spPr>
            <a:xfrm flipH="false" flipV="false" rot="0">
              <a:off x="0" y="0"/>
              <a:ext cx="6277483" cy="3028950"/>
            </a:xfrm>
            <a:custGeom>
              <a:avLst/>
              <a:gdLst/>
              <a:ahLst/>
              <a:cxnLst/>
              <a:rect r="r" b="b" t="t" l="l"/>
              <a:pathLst>
                <a:path h="3028950" w="6277483">
                  <a:moveTo>
                    <a:pt x="0" y="0"/>
                  </a:moveTo>
                  <a:lnTo>
                    <a:pt x="6277483" y="0"/>
                  </a:lnTo>
                  <a:lnTo>
                    <a:pt x="6277483" y="3028950"/>
                  </a:lnTo>
                  <a:lnTo>
                    <a:pt x="0" y="3028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-3279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91" y="1343"/>
            <a:ext cx="18285619" cy="10285657"/>
            <a:chOff x="0" y="0"/>
            <a:chExt cx="24380825" cy="137142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14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361950" y="386696"/>
            <a:ext cx="13040744" cy="1590456"/>
            <a:chOff x="0" y="0"/>
            <a:chExt cx="17387659" cy="212060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7387653" cy="2120614"/>
            </a:xfrm>
            <a:custGeom>
              <a:avLst/>
              <a:gdLst/>
              <a:ahLst/>
              <a:cxnLst/>
              <a:rect r="r" b="b" t="t" l="l"/>
              <a:pathLst>
                <a:path h="2120614" w="17387653">
                  <a:moveTo>
                    <a:pt x="0" y="0"/>
                  </a:moveTo>
                  <a:lnTo>
                    <a:pt x="17387653" y="0"/>
                  </a:lnTo>
                  <a:lnTo>
                    <a:pt x="17387653" y="2120614"/>
                  </a:lnTo>
                  <a:lnTo>
                    <a:pt x="0" y="2120614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109764" r="0" b="-109764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>
              <a:off x="0" y="47625"/>
              <a:ext cx="17387659" cy="207298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1. Kua tipo di koral esaki ta?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838020" y="2322509"/>
            <a:ext cx="8973131" cy="2718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Koral di dede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Koral di sesu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Koral di kachu di biná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Koral di kachu grandi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 descr="A pile of peanuts on a beach  Description automatically generated with medium confidence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" t="0" r="-6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2382155" y="1853251"/>
            <a:ext cx="3489255" cy="28071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Bibu.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Malu.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Morto.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Muriendo.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472440" y="347767"/>
            <a:ext cx="15734214" cy="1590456"/>
            <a:chOff x="0" y="0"/>
            <a:chExt cx="20978952" cy="212060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0978947" cy="2120614"/>
            </a:xfrm>
            <a:custGeom>
              <a:avLst/>
              <a:gdLst/>
              <a:ahLst/>
              <a:cxnLst/>
              <a:rect r="r" b="b" t="t" l="l"/>
              <a:pathLst>
                <a:path h="2120614" w="20978947">
                  <a:moveTo>
                    <a:pt x="0" y="0"/>
                  </a:moveTo>
                  <a:lnTo>
                    <a:pt x="20978947" y="0"/>
                  </a:lnTo>
                  <a:lnTo>
                    <a:pt x="20978947" y="2120614"/>
                  </a:lnTo>
                  <a:lnTo>
                    <a:pt x="0" y="2120614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142763" r="0" b="-142762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>
              <a:off x="0" y="47625"/>
              <a:ext cx="20978952" cy="207298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2. E koral ku bo ta mira na laman ta ...</a:t>
              </a:r>
            </a:p>
          </p:txBody>
        </p:sp>
      </p:grp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12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930383" y="2864291"/>
            <a:ext cx="8486165" cy="2329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1510" indent="-325755" lvl="1">
              <a:lnSpc>
                <a:spcPts val="4320"/>
              </a:lnSpc>
              <a:buAutoNum type="alphaLcPeriod" startAt="1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 koral no tin un skelèt.</a:t>
            </a:r>
          </a:p>
          <a:p>
            <a:pPr algn="l" marL="651510" indent="-325755" lvl="1">
              <a:lnSpc>
                <a:spcPts val="4320"/>
              </a:lnSpc>
              <a:buAutoNum type="alphaLcPeriod" startAt="1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 koral tin un skelèt interno.</a:t>
            </a:r>
          </a:p>
          <a:p>
            <a:pPr algn="l" marL="651510" indent="-325755" lvl="1">
              <a:lnSpc>
                <a:spcPts val="4320"/>
              </a:lnSpc>
              <a:buAutoNum type="alphaLcPeriod" startAt="1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 koral tin un skelèt externo.</a:t>
            </a:r>
          </a:p>
          <a:p>
            <a:pPr algn="l" marL="651510" indent="-325755" lvl="1">
              <a:lnSpc>
                <a:spcPts val="4320"/>
              </a:lnSpc>
              <a:buAutoNum type="alphaLcPeriod" startAt="1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 koral tin un skelèt di alganan.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548640" y="500167"/>
            <a:ext cx="8171850" cy="1959893"/>
            <a:chOff x="0" y="0"/>
            <a:chExt cx="10895800" cy="261319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895796" cy="2613184"/>
            </a:xfrm>
            <a:custGeom>
              <a:avLst/>
              <a:gdLst/>
              <a:ahLst/>
              <a:cxnLst/>
              <a:rect r="r" b="b" t="t" l="l"/>
              <a:pathLst>
                <a:path h="2613184" w="10895796">
                  <a:moveTo>
                    <a:pt x="0" y="0"/>
                  </a:moveTo>
                  <a:lnTo>
                    <a:pt x="10895796" y="0"/>
                  </a:lnTo>
                  <a:lnTo>
                    <a:pt x="10895796" y="2613184"/>
                  </a:lnTo>
                  <a:lnTo>
                    <a:pt x="0" y="2613184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31243" r="0" b="-31243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>
              <a:off x="0" y="47625"/>
              <a:ext cx="10895800" cy="256556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3.	Kua tipo di skèlet un    koral tin?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063240" y="2999156"/>
            <a:ext cx="5031610" cy="3364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 kalki.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 klei.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 piedra.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 lima.</a:t>
            </a:r>
          </a:p>
          <a:p>
            <a:pPr algn="l" marL="760095" indent="-380048" lvl="1">
              <a:lnSpc>
                <a:spcPts val="5040"/>
              </a:lnSpc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2107930" y="1022661"/>
            <a:ext cx="15636240" cy="1590456"/>
            <a:chOff x="0" y="0"/>
            <a:chExt cx="20848320" cy="212060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848318" cy="2120614"/>
            </a:xfrm>
            <a:custGeom>
              <a:avLst/>
              <a:gdLst/>
              <a:ahLst/>
              <a:cxnLst/>
              <a:rect r="r" b="b" t="t" l="l"/>
              <a:pathLst>
                <a:path h="2120614" w="20848318">
                  <a:moveTo>
                    <a:pt x="0" y="0"/>
                  </a:moveTo>
                  <a:lnTo>
                    <a:pt x="20848318" y="0"/>
                  </a:lnTo>
                  <a:lnTo>
                    <a:pt x="20848318" y="2120614"/>
                  </a:lnTo>
                  <a:lnTo>
                    <a:pt x="0" y="212061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0" t="-141562" r="0" b="-141562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47625"/>
              <a:ext cx="20848320" cy="207298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4. Di kiko e di un koral ta konsisti?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580045" y="3239500"/>
            <a:ext cx="6532645" cy="4788637"/>
            <a:chOff x="0" y="0"/>
            <a:chExt cx="8710193" cy="6384849"/>
          </a:xfrm>
        </p:grpSpPr>
        <p:sp>
          <p:nvSpPr>
            <p:cNvPr name="Freeform 9" id="9" descr="A picture containing eaten  Description automatically generated"/>
            <p:cNvSpPr/>
            <p:nvPr/>
          </p:nvSpPr>
          <p:spPr>
            <a:xfrm flipH="false" flipV="false" rot="0">
              <a:off x="0" y="0"/>
              <a:ext cx="8710168" cy="6384798"/>
            </a:xfrm>
            <a:custGeom>
              <a:avLst/>
              <a:gdLst/>
              <a:ahLst/>
              <a:cxnLst/>
              <a:rect r="r" b="b" t="t" l="l"/>
              <a:pathLst>
                <a:path h="6384798" w="8710168">
                  <a:moveTo>
                    <a:pt x="0" y="0"/>
                  </a:moveTo>
                  <a:lnTo>
                    <a:pt x="8710168" y="0"/>
                  </a:lnTo>
                  <a:lnTo>
                    <a:pt x="8710168" y="6384798"/>
                  </a:lnTo>
                  <a:lnTo>
                    <a:pt x="0" y="6384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213" r="0" b="-213"/>
              </a:stretch>
            </a:blipFill>
          </p:spPr>
        </p:sp>
      </p:grp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2381" y="1343"/>
            <a:ext cx="18285619" cy="10285657"/>
            <a:chOff x="0" y="0"/>
            <a:chExt cx="24380825" cy="137142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14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963055" y="2276456"/>
            <a:ext cx="9786404" cy="3364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Un piedra.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Un bakteria. 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Un animal ku alga aden.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Un mata ku bestia aden.</a:t>
            </a:r>
          </a:p>
          <a:p>
            <a:pPr algn="l" marL="760095" indent="-380048" lvl="1">
              <a:lnSpc>
                <a:spcPts val="5040"/>
              </a:lnSpc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361950" y="387029"/>
            <a:ext cx="10874931" cy="1590456"/>
            <a:chOff x="0" y="0"/>
            <a:chExt cx="14499907" cy="212060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4499912" cy="2120614"/>
            </a:xfrm>
            <a:custGeom>
              <a:avLst/>
              <a:gdLst/>
              <a:ahLst/>
              <a:cxnLst/>
              <a:rect r="r" b="b" t="t" l="l"/>
              <a:pathLst>
                <a:path h="2120614" w="14499912">
                  <a:moveTo>
                    <a:pt x="0" y="0"/>
                  </a:moveTo>
                  <a:lnTo>
                    <a:pt x="14499912" y="0"/>
                  </a:lnTo>
                  <a:lnTo>
                    <a:pt x="14499912" y="2120614"/>
                  </a:lnTo>
                  <a:lnTo>
                    <a:pt x="0" y="2120614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83231" r="0" b="-8323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>
              <a:off x="0" y="47625"/>
              <a:ext cx="14499907" cy="207298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5. Kiko ta un polip di koral? </a:t>
              </a:r>
            </a:p>
          </p:txBody>
        </p:sp>
      </p:grp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 descr="Background pattern  Description automatically generated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" t="0" r="-6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2956455" y="2643492"/>
            <a:ext cx="4766529" cy="53034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8680" indent="-434340" lvl="1">
              <a:lnSpc>
                <a:spcPts val="5759"/>
              </a:lnSpc>
              <a:buAutoNum type="alphaLcPeriod" startAt="1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 stoma.</a:t>
            </a:r>
          </a:p>
          <a:p>
            <a:pPr algn="l" marL="868680" indent="-434340" lvl="1">
              <a:lnSpc>
                <a:spcPts val="5759"/>
              </a:lnSpc>
              <a:buAutoNum type="alphaLcPeriod" startAt="1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 skelèt.</a:t>
            </a:r>
          </a:p>
          <a:p>
            <a:pPr algn="l" marL="868680" indent="-434340" lvl="1">
              <a:lnSpc>
                <a:spcPts val="5759"/>
              </a:lnSpc>
              <a:buAutoNum type="alphaLcPeriod" startAt="1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 tengla.</a:t>
            </a:r>
          </a:p>
          <a:p>
            <a:pPr algn="l" marL="868680" indent="-434340" lvl="1">
              <a:lnSpc>
                <a:spcPts val="5759"/>
              </a:lnSpc>
              <a:buAutoNum type="alphaLcPeriod" startAt="1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 boka.</a:t>
            </a:r>
          </a:p>
          <a:p>
            <a:pPr algn="l" marL="868680" indent="-434340" lvl="1">
              <a:lnSpc>
                <a:spcPts val="5759"/>
              </a:lnSpc>
            </a:pPr>
          </a:p>
          <a:p>
            <a:pPr algn="l" marL="868680" indent="-434340" lvl="1">
              <a:lnSpc>
                <a:spcPts val="5759"/>
              </a:lnSpc>
            </a:pPr>
          </a:p>
          <a:p>
            <a:pPr algn="l" marL="868680" indent="-434340" lvl="1">
              <a:lnSpc>
                <a:spcPts val="5759"/>
              </a:lnSpc>
            </a:pPr>
          </a:p>
        </p:txBody>
      </p:sp>
      <p:sp>
        <p:nvSpPr>
          <p:cNvPr name="AutoShape 7" id="7"/>
          <p:cNvSpPr/>
          <p:nvPr/>
        </p:nvSpPr>
        <p:spPr>
          <a:xfrm rot="5306880">
            <a:off x="15470972" y="2392470"/>
            <a:ext cx="1406833" cy="0"/>
          </a:xfrm>
          <a:prstGeom prst="line">
            <a:avLst/>
          </a:prstGeom>
          <a:ln cap="rnd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8" id="8"/>
          <p:cNvGrpSpPr/>
          <p:nvPr/>
        </p:nvGrpSpPr>
        <p:grpSpPr>
          <a:xfrm rot="0">
            <a:off x="628307" y="617191"/>
            <a:ext cx="17412043" cy="1234040"/>
            <a:chOff x="0" y="0"/>
            <a:chExt cx="23216057" cy="164538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3216062" cy="1645392"/>
            </a:xfrm>
            <a:custGeom>
              <a:avLst/>
              <a:gdLst/>
              <a:ahLst/>
              <a:cxnLst/>
              <a:rect r="r" b="b" t="t" l="l"/>
              <a:pathLst>
                <a:path h="1645392" w="23216062">
                  <a:moveTo>
                    <a:pt x="0" y="0"/>
                  </a:moveTo>
                  <a:lnTo>
                    <a:pt x="23216062" y="0"/>
                  </a:lnTo>
                  <a:lnTo>
                    <a:pt x="23216062" y="1645392"/>
                  </a:lnTo>
                  <a:lnTo>
                    <a:pt x="0" y="1645392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24929" r="0" b="-224928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>
              <a:off x="0" y="38100"/>
              <a:ext cx="23216057" cy="160728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5184"/>
                </a:lnSpc>
              </a:pPr>
              <a:r>
                <a:rPr lang="en-US"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6. 	Koralnan tin partinan di kurpa. Kua parti di kurpa esaki ta?</a:t>
              </a:r>
            </a:p>
          </p:txBody>
        </p:sp>
      </p:grpSp>
      <p:sp>
        <p:nvSpPr>
          <p:cNvPr name="AutoShape 11" id="11"/>
          <p:cNvSpPr/>
          <p:nvPr/>
        </p:nvSpPr>
        <p:spPr>
          <a:xfrm rot="10683420">
            <a:off x="16155019" y="1651216"/>
            <a:ext cx="1123655" cy="0"/>
          </a:xfrm>
          <a:prstGeom prst="line">
            <a:avLst/>
          </a:prstGeom>
          <a:ln cap="rnd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91" y="667"/>
            <a:ext cx="18285619" cy="10285657"/>
            <a:chOff x="0" y="0"/>
            <a:chExt cx="24380825" cy="137142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12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545544" y="1871005"/>
            <a:ext cx="9390345" cy="3364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Ora no tin lus di solo.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Ora e awa di laman ta kla.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Ora e awa di laman ta friu.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Ora e fondo di laman tin lodo.</a:t>
            </a:r>
          </a:p>
          <a:p>
            <a:pPr algn="l" marL="760095" indent="-380048" lvl="1">
              <a:lnSpc>
                <a:spcPts val="5040"/>
              </a:lnSpc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454104" y="265700"/>
            <a:ext cx="13724820" cy="1590456"/>
            <a:chOff x="0" y="0"/>
            <a:chExt cx="18299760" cy="212060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8299767" cy="2120614"/>
            </a:xfrm>
            <a:custGeom>
              <a:avLst/>
              <a:gdLst/>
              <a:ahLst/>
              <a:cxnLst/>
              <a:rect r="r" b="b" t="t" l="l"/>
              <a:pathLst>
                <a:path h="2120614" w="18299767">
                  <a:moveTo>
                    <a:pt x="0" y="0"/>
                  </a:moveTo>
                  <a:lnTo>
                    <a:pt x="18299767" y="0"/>
                  </a:lnTo>
                  <a:lnTo>
                    <a:pt x="18299767" y="2120614"/>
                  </a:lnTo>
                  <a:lnTo>
                    <a:pt x="0" y="2120614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118145" r="0" b="-118145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>
              <a:off x="0" y="28575"/>
              <a:ext cx="18299760" cy="209203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7. Ki ora un koral por krese mas mihó?</a:t>
              </a:r>
            </a:p>
          </p:txBody>
        </p:sp>
      </p:grp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1343"/>
            <a:ext cx="18458259" cy="10285657"/>
            <a:chOff x="0" y="0"/>
            <a:chExt cx="24611012" cy="137142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610949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610949">
                  <a:moveTo>
                    <a:pt x="0" y="0"/>
                  </a:moveTo>
                  <a:lnTo>
                    <a:pt x="24610949" y="0"/>
                  </a:lnTo>
                  <a:lnTo>
                    <a:pt x="24610949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931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307544" y="3311128"/>
            <a:ext cx="8373666" cy="2718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Superior producer.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Tug Boat.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Coral ship.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Treasure boat.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454104" y="265700"/>
            <a:ext cx="11934539" cy="2846203"/>
            <a:chOff x="0" y="0"/>
            <a:chExt cx="15912719" cy="379493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912720" cy="3794940"/>
            </a:xfrm>
            <a:custGeom>
              <a:avLst/>
              <a:gdLst/>
              <a:ahLst/>
              <a:cxnLst/>
              <a:rect r="r" b="b" t="t" l="l"/>
              <a:pathLst>
                <a:path h="3794940" w="15912720">
                  <a:moveTo>
                    <a:pt x="0" y="0"/>
                  </a:moveTo>
                  <a:lnTo>
                    <a:pt x="15912720" y="0"/>
                  </a:lnTo>
                  <a:lnTo>
                    <a:pt x="15912720" y="3794940"/>
                  </a:lnTo>
                  <a:lnTo>
                    <a:pt x="0" y="37949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31703" r="0" b="-31703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>
              <a:off x="0" y="28575"/>
              <a:ext cx="15912719" cy="376636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5508"/>
                </a:lnSpc>
              </a:pPr>
              <a:r>
                <a:rPr lang="en-US" sz="51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8.	Na Kòrsou po por snòrkel di un forma bunita. Kon yama e boto aki, kaminda hopi hende ta bai snòrkel? 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5" id="5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7" id="7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9050" y="-19050"/>
            <a:ext cx="24158219" cy="13589003"/>
            <a:chOff x="0" y="0"/>
            <a:chExt cx="32210959" cy="18118671"/>
          </a:xfrm>
        </p:grpSpPr>
        <p:sp>
          <p:nvSpPr>
            <p:cNvPr name="Freeform 9" id="9"/>
            <p:cNvSpPr/>
            <p:nvPr/>
          </p:nvSpPr>
          <p:spPr>
            <a:xfrm flipH="true" flipV="false" rot="0">
              <a:off x="0" y="0"/>
              <a:ext cx="32211011" cy="18118710"/>
            </a:xfrm>
            <a:custGeom>
              <a:avLst/>
              <a:gdLst/>
              <a:ahLst/>
              <a:cxnLst/>
              <a:rect r="r" b="b" t="t" l="l"/>
              <a:pathLst>
                <a:path h="18118710" w="32211011">
                  <a:moveTo>
                    <a:pt x="32211011" y="0"/>
                  </a:moveTo>
                  <a:lnTo>
                    <a:pt x="0" y="0"/>
                  </a:lnTo>
                  <a:lnTo>
                    <a:pt x="0" y="18118710"/>
                  </a:lnTo>
                  <a:lnTo>
                    <a:pt x="32211011" y="18118710"/>
                  </a:lnTo>
                  <a:lnTo>
                    <a:pt x="32211011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48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550231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Esaki ta e èkstranan di lès 1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4375" y="2054000"/>
            <a:ext cx="13533120" cy="1109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5040"/>
              </a:lnSpc>
              <a:buAutoNum type="arabicPeriod" startAt="1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 wega di koral. </a:t>
            </a:r>
          </a:p>
          <a:p>
            <a:pPr algn="l" marL="760095" indent="-380048" lvl="1">
              <a:lnSpc>
                <a:spcPts val="5040"/>
              </a:lnSpc>
              <a:buAutoNum type="arabicPeriod" startAt="1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 kwes di koral. </a:t>
            </a:r>
          </a:p>
          <a:p>
            <a:pPr algn="l" marL="760095" indent="-380048" lvl="1">
              <a:lnSpc>
                <a:spcPts val="5040"/>
              </a:lnSpc>
              <a:buAutoNum type="arabicPeriod" startAt="1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 pagina pa klùr di koral. </a:t>
            </a:r>
          </a:p>
          <a:p>
            <a:pPr algn="l" marL="760095" indent="-380048" lvl="1">
              <a:lnSpc>
                <a:spcPts val="5040"/>
              </a:lnSpc>
            </a:pPr>
          </a:p>
        </p:txBody>
      </p:sp>
      <p:grpSp>
        <p:nvGrpSpPr>
          <p:cNvPr name="Group 14" id="1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17" id="1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19" id="1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21" id="21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91" y="667"/>
            <a:ext cx="18285619" cy="10285657"/>
            <a:chOff x="0" y="0"/>
            <a:chExt cx="24380825" cy="137142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7" t="0" r="-7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6325181" y="1476242"/>
            <a:ext cx="6298473" cy="118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true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Masha bon!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952777" y="811711"/>
            <a:ext cx="3936435" cy="2624290"/>
            <a:chOff x="0" y="0"/>
            <a:chExt cx="5248580" cy="3499053"/>
          </a:xfrm>
        </p:grpSpPr>
        <p:sp>
          <p:nvSpPr>
            <p:cNvPr name="Freeform 6" id="6" descr="Icon  Description automatically generated"/>
            <p:cNvSpPr/>
            <p:nvPr/>
          </p:nvSpPr>
          <p:spPr>
            <a:xfrm flipH="false" flipV="false" rot="0">
              <a:off x="0" y="0"/>
              <a:ext cx="5248529" cy="3499104"/>
            </a:xfrm>
            <a:custGeom>
              <a:avLst/>
              <a:gdLst/>
              <a:ahLst/>
              <a:cxnLst/>
              <a:rect r="r" b="b" t="t" l="l"/>
              <a:pathLst>
                <a:path h="3499104" w="5248529">
                  <a:moveTo>
                    <a:pt x="0" y="0"/>
                  </a:moveTo>
                  <a:lnTo>
                    <a:pt x="5248529" y="0"/>
                  </a:lnTo>
                  <a:lnTo>
                    <a:pt x="5248529" y="3499104"/>
                  </a:lnTo>
                  <a:lnTo>
                    <a:pt x="0" y="3499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1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pic>
        <p:nvPicPr>
          <p:cNvPr name="Picture 4" id="4" descr="movie kinderen facebook.mp4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-313506" y="8954205"/>
            <a:ext cx="16093440" cy="849087"/>
            <a:chOff x="0" y="0"/>
            <a:chExt cx="21457920" cy="113211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1457920" cy="1132078"/>
            </a:xfrm>
            <a:custGeom>
              <a:avLst/>
              <a:gdLst/>
              <a:ahLst/>
              <a:cxnLst/>
              <a:rect r="r" b="b" t="t" l="l"/>
              <a:pathLst>
                <a:path h="1132078" w="21457920">
                  <a:moveTo>
                    <a:pt x="0" y="0"/>
                  </a:moveTo>
                  <a:lnTo>
                    <a:pt x="21457920" y="0"/>
                  </a:lnTo>
                  <a:lnTo>
                    <a:pt x="21457920" y="1132078"/>
                  </a:lnTo>
                  <a:lnTo>
                    <a:pt x="0" y="1132078"/>
                  </a:lnTo>
                  <a:close/>
                </a:path>
              </a:pathLst>
            </a:custGeom>
            <a:gradFill rotWithShape="true">
              <a:gsLst>
                <a:gs pos="0">
                  <a:srgbClr val="B0500F">
                    <a:alpha val="100000"/>
                  </a:srgbClr>
                </a:gs>
                <a:gs pos="31000">
                  <a:srgbClr val="000000">
                    <a:alpha val="100000"/>
                  </a:srgbClr>
                </a:gs>
                <a:gs pos="70000">
                  <a:srgbClr val="FFFFFF">
                    <a:alpha val="0"/>
                  </a:srgbClr>
                </a:gs>
              </a:gsLst>
              <a:lin ang="0"/>
            </a:gradFill>
          </p:spPr>
        </p:sp>
      </p:grpSp>
      <p:sp>
        <p:nvSpPr>
          <p:cNvPr name="TextBox 7" id="7"/>
          <p:cNvSpPr txBox="true"/>
          <p:nvPr/>
        </p:nvSpPr>
        <p:spPr>
          <a:xfrm rot="0">
            <a:off x="341147" y="9057723"/>
            <a:ext cx="14955469" cy="575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Snòrkel ku Yabbi van den Kieboom di Snorkeling Tours Curaçao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096360" y="692020"/>
            <a:ext cx="9691021" cy="879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94"/>
              </a:lnSpc>
            </a:pPr>
            <a:r>
              <a:rPr lang="en-US" sz="555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Bo konosé nos ref di koral?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80000">
                <p:cTn fill="hold" display="false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5" id="5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7" id="7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-50797" y="-1215885"/>
            <a:ext cx="18473528" cy="12315692"/>
            <a:chOff x="0" y="0"/>
            <a:chExt cx="24631371" cy="16420922"/>
          </a:xfrm>
        </p:grpSpPr>
        <p:sp>
          <p:nvSpPr>
            <p:cNvPr name="Freeform 9" id="9"/>
            <p:cNvSpPr/>
            <p:nvPr/>
          </p:nvSpPr>
          <p:spPr>
            <a:xfrm flipH="true" flipV="false" rot="0">
              <a:off x="0" y="0"/>
              <a:ext cx="24631396" cy="16420973"/>
            </a:xfrm>
            <a:custGeom>
              <a:avLst/>
              <a:gdLst/>
              <a:ahLst/>
              <a:cxnLst/>
              <a:rect r="r" b="b" t="t" l="l"/>
              <a:pathLst>
                <a:path h="16420973" w="24631396">
                  <a:moveTo>
                    <a:pt x="24631396" y="0"/>
                  </a:moveTo>
                  <a:lnTo>
                    <a:pt x="0" y="0"/>
                  </a:lnTo>
                  <a:lnTo>
                    <a:pt x="0" y="16420973"/>
                  </a:lnTo>
                  <a:lnTo>
                    <a:pt x="24631396" y="16420973"/>
                  </a:lnTo>
                  <a:lnTo>
                    <a:pt x="24631396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-15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571719"/>
            <a:ext cx="8607076" cy="2250719"/>
            <a:chOff x="0" y="0"/>
            <a:chExt cx="11476101" cy="300095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476106" cy="3000956"/>
            </a:xfrm>
            <a:custGeom>
              <a:avLst/>
              <a:gdLst/>
              <a:ahLst/>
              <a:cxnLst/>
              <a:rect r="r" b="b" t="t" l="l"/>
              <a:pathLst>
                <a:path h="3000956" w="11476106">
                  <a:moveTo>
                    <a:pt x="0" y="0"/>
                  </a:moveTo>
                  <a:lnTo>
                    <a:pt x="11476106" y="0"/>
                  </a:lnTo>
                  <a:lnTo>
                    <a:pt x="11476106" y="3000956"/>
                  </a:lnTo>
                  <a:lnTo>
                    <a:pt x="0" y="3000956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0" t="-24513" r="0" b="-24513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28575"/>
              <a:ext cx="11476101" cy="2972384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Bo a yega di snòrkel riba nos refnan? 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4375" y="4636713"/>
            <a:ext cx="13533120" cy="1109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Kiko bo a mira? 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17" id="1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19" id="1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21" id="21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pic>
        <p:nvPicPr>
          <p:cNvPr name="Picture 4" id="4" descr="GK Carmabi vissen water geven.mp4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-313506" y="8954205"/>
            <a:ext cx="16093440" cy="849087"/>
            <a:chOff x="0" y="0"/>
            <a:chExt cx="21457920" cy="113211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1457920" cy="1132078"/>
            </a:xfrm>
            <a:custGeom>
              <a:avLst/>
              <a:gdLst/>
              <a:ahLst/>
              <a:cxnLst/>
              <a:rect r="r" b="b" t="t" l="l"/>
              <a:pathLst>
                <a:path h="1132078" w="21457920">
                  <a:moveTo>
                    <a:pt x="0" y="0"/>
                  </a:moveTo>
                  <a:lnTo>
                    <a:pt x="21457920" y="0"/>
                  </a:lnTo>
                  <a:lnTo>
                    <a:pt x="21457920" y="1132078"/>
                  </a:lnTo>
                  <a:lnTo>
                    <a:pt x="0" y="1132078"/>
                  </a:lnTo>
                  <a:close/>
                </a:path>
              </a:pathLst>
            </a:custGeom>
            <a:gradFill rotWithShape="true">
              <a:gsLst>
                <a:gs pos="0">
                  <a:srgbClr val="B0500F">
                    <a:alpha val="100000"/>
                  </a:srgbClr>
                </a:gs>
                <a:gs pos="31000">
                  <a:srgbClr val="000000">
                    <a:alpha val="100000"/>
                  </a:srgbClr>
                </a:gs>
                <a:gs pos="70000">
                  <a:srgbClr val="FFFFFF">
                    <a:alpha val="0"/>
                  </a:srgbClr>
                </a:gs>
              </a:gsLst>
              <a:lin ang="0"/>
            </a:gradFill>
          </p:spPr>
        </p:sp>
      </p:grpSp>
      <p:sp>
        <p:nvSpPr>
          <p:cNvPr name="TextBox 7" id="7"/>
          <p:cNvSpPr txBox="true"/>
          <p:nvPr/>
        </p:nvSpPr>
        <p:spPr>
          <a:xfrm rot="0">
            <a:off x="341147" y="9105348"/>
            <a:ext cx="14955469" cy="5277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true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Snòrkel ku Yabbi van den Kieboom di Snorkeling Tours Curaçao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80000">
                <p:cTn fill="hold" display="false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Kiko bo ta mira?</a:t>
              </a:r>
            </a:p>
          </p:txBody>
        </p:sp>
      </p:grpSp>
      <p:pic>
        <p:nvPicPr>
          <p:cNvPr name="Picture 13" id="13" descr="Pin on Lacy Rivers Studios">
            <a:hlinkClick action="ppaction://media"/>
          </p:cNvPr>
          <p:cNvPicPr>
            <a:picLocks noChangeAspect="true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3130315" y="2961227"/>
            <a:ext cx="5988110" cy="6467161"/>
          </a:xfrm>
          <a:prstGeom prst="rect">
            <a:avLst/>
          </a:prstGeom>
        </p:spPr>
      </p:pic>
      <p:sp>
        <p:nvSpPr>
          <p:cNvPr name="TextBox 14" id="14"/>
          <p:cNvSpPr txBox="true"/>
          <p:nvPr/>
        </p:nvSpPr>
        <p:spPr>
          <a:xfrm rot="0">
            <a:off x="1244375" y="2687250"/>
            <a:ext cx="6850466" cy="602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42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Skelèt</a:t>
            </a: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di un </a:t>
            </a:r>
            <a:r>
              <a:rPr lang="en-US" sz="42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hende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9877082" y="3732047"/>
            <a:ext cx="5046374" cy="3699148"/>
            <a:chOff x="0" y="0"/>
            <a:chExt cx="6728498" cy="493219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728460" cy="4932172"/>
            </a:xfrm>
            <a:custGeom>
              <a:avLst/>
              <a:gdLst/>
              <a:ahLst/>
              <a:cxnLst/>
              <a:rect r="r" b="b" t="t" l="l"/>
              <a:pathLst>
                <a:path h="4932172" w="6728460">
                  <a:moveTo>
                    <a:pt x="0" y="0"/>
                  </a:moveTo>
                  <a:lnTo>
                    <a:pt x="6728460" y="0"/>
                  </a:lnTo>
                  <a:lnTo>
                    <a:pt x="6728460" y="4932172"/>
                  </a:lnTo>
                  <a:lnTo>
                    <a:pt x="0" y="4932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213" r="0" b="-213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4588709" y="6993074"/>
            <a:ext cx="3363287" cy="3115246"/>
            <a:chOff x="0" y="0"/>
            <a:chExt cx="4484383" cy="415366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4484370" cy="4153662"/>
            </a:xfrm>
            <a:custGeom>
              <a:avLst/>
              <a:gdLst/>
              <a:ahLst/>
              <a:cxnLst/>
              <a:rect r="r" b="b" t="t" l="l"/>
              <a:pathLst>
                <a:path h="4153662" w="4484370">
                  <a:moveTo>
                    <a:pt x="0" y="0"/>
                  </a:moveTo>
                  <a:lnTo>
                    <a:pt x="4484370" y="0"/>
                  </a:lnTo>
                  <a:lnTo>
                    <a:pt x="4484370" y="4153662"/>
                  </a:lnTo>
                  <a:lnTo>
                    <a:pt x="0" y="4153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10758954" y="2687250"/>
            <a:ext cx="6980406" cy="1800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42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Skelèt</a:t>
            </a: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di un </a:t>
            </a:r>
            <a:r>
              <a:rPr lang="en-US" sz="42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koral </a:t>
            </a:r>
          </a:p>
          <a:p>
            <a:pPr algn="l">
              <a:lnSpc>
                <a:spcPts val="4536"/>
              </a:lnSpc>
            </a:pPr>
          </a:p>
        </p:txBody>
      </p:sp>
      <p:grpSp>
        <p:nvGrpSpPr>
          <p:cNvPr name="Group 20" id="20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21" id="21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7812" y="-178127"/>
            <a:ext cx="18288000" cy="10465127"/>
            <a:chOff x="0" y="0"/>
            <a:chExt cx="24384000" cy="1395350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384000" cy="13953489"/>
            </a:xfrm>
            <a:custGeom>
              <a:avLst/>
              <a:gdLst/>
              <a:ahLst/>
              <a:cxnLst/>
              <a:rect r="r" b="b" t="t" l="l"/>
              <a:pathLst>
                <a:path h="13953489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53489"/>
                  </a:lnTo>
                  <a:lnTo>
                    <a:pt x="0" y="13953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1731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152935" y="1135856"/>
            <a:ext cx="8984047" cy="1014927"/>
            <a:chOff x="0" y="0"/>
            <a:chExt cx="11978729" cy="135323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1978726" cy="1353240"/>
            </a:xfrm>
            <a:custGeom>
              <a:avLst/>
              <a:gdLst/>
              <a:ahLst/>
              <a:cxnLst/>
              <a:rect r="r" b="b" t="t" l="l"/>
              <a:pathLst>
                <a:path h="1353240" w="11978726">
                  <a:moveTo>
                    <a:pt x="0" y="0"/>
                  </a:moveTo>
                  <a:lnTo>
                    <a:pt x="11978726" y="0"/>
                  </a:lnTo>
                  <a:lnTo>
                    <a:pt x="11978726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0" t="-122479" r="0" b="-122479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>
              <a:off x="0" y="47625"/>
              <a:ext cx="1197872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Unda bo ta haña koral? 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244375" y="2687250"/>
            <a:ext cx="7543486" cy="1006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Koral</a:t>
            </a:r>
            <a:r>
              <a:rPr lang="en-US" sz="4200" b="true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morto </a:t>
            </a: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riba</a:t>
            </a:r>
            <a:r>
              <a:rPr lang="en-US" sz="4200" b="true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playa.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7" id="17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9907114" y="2687250"/>
            <a:ext cx="7543486" cy="894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Koral</a:t>
            </a:r>
            <a:r>
              <a:rPr lang="en-US" sz="4200" b="true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bibu </a:t>
            </a: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den</a:t>
            </a:r>
            <a:r>
              <a:rPr lang="en-US" sz="4200" b="true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laman. </a:t>
            </a:r>
          </a:p>
          <a:p>
            <a:pPr algn="l">
              <a:lnSpc>
                <a:spcPts val="4536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DAHLu4e29zg</dc:identifier>
  <dcterms:modified xsi:type="dcterms:W3CDTF">2011-08-01T06:04:30Z</dcterms:modified>
  <cp:revision>1</cp:revision>
  <dc:title>1b PPT les 1 PAP Coral Heroes.pptx</dc:title>
</cp:coreProperties>
</file>